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447" r:id="rId3"/>
    <p:sldId id="516" r:id="rId4"/>
    <p:sldId id="517" r:id="rId5"/>
    <p:sldId id="519" r:id="rId6"/>
    <p:sldId id="564" r:id="rId7"/>
    <p:sldId id="565" r:id="rId8"/>
    <p:sldId id="5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04040"/>
    <a:srgbClr val="FFCCCC"/>
    <a:srgbClr val="FFFF89"/>
    <a:srgbClr val="FF8F8F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24F8-5D1F-4681-A344-D9088A57D767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C66DB-C3B1-43D6-B6BA-62678BCED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62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4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97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03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2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7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9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99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53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5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2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27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33DE-4210-4E0D-B992-E1E1FCEE37EA}" type="datetimeFigureOut">
              <a:rPr lang="ru-RU" smtClean="0"/>
              <a:t>24.06.2018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4E52D-4D25-4303-A4EB-8EB558C74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71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6_&#1087;&#1086;&#1074;&#1077;&#1089;&#1090;&#1100;_&#1090;&#1086;&#1073;&#1086;&#1083;&#1103;&#1082;&#1072;.do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6608" y="0"/>
            <a:ext cx="422739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ЛИТЕРАТУРА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910425" y="1160145"/>
            <a:ext cx="4233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Повесть Анатолия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Тоболяка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«Папа уехал»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37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Биографические сведения о писателе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Анатолий Самуилович ТОБОЛЯК </a:t>
            </a:r>
            <a:r>
              <a:rPr lang="ru-RU" dirty="0"/>
              <a:t>(настоящая фамилия </a:t>
            </a:r>
            <a:r>
              <a:rPr lang="ru-RU" dirty="0" err="1"/>
              <a:t>Прицкер</a:t>
            </a:r>
            <a:r>
              <a:rPr lang="ru-RU" dirty="0"/>
              <a:t>; 1936-2001) родился в городе Новокузнецк Кемеровской области. Детские годы провел в Сибири и на Урале. После окончания школы работал в одной из газет и заочно учился на факультете журналистики Уральского государственного университета. За это время он побывал в Эвенкии, на Таймыре, в Средней Азии.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79" y="2348880"/>
            <a:ext cx="4286250" cy="2857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962746" y="5208750"/>
            <a:ext cx="3494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Анатолий Самуилович ТОБОЛЯК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0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Биографические сведения о писателе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С 1971 года </a:t>
            </a:r>
            <a:r>
              <a:rPr lang="ru-RU" dirty="0" err="1"/>
              <a:t>Тоболяк</a:t>
            </a:r>
            <a:r>
              <a:rPr lang="ru-RU" dirty="0"/>
              <a:t> с небольшими перерывами жил на Сахалине, работал корреспондентом Сахалинского областного </a:t>
            </a:r>
            <a:r>
              <a:rPr lang="ru-RU" dirty="0" err="1"/>
              <a:t>телерадиокомитета</a:t>
            </a:r>
            <a:r>
              <a:rPr lang="ru-RU" dirty="0"/>
              <a:t>. В 1975 году повесть писателя «История одной любви» была опубликована в популярном литературном журнале «Юность». Этот дебют принес автору всероссийскую известность, по мотивам повести был снят художественный фильм с названием «Только вдвоем». Позже повесть </a:t>
            </a:r>
            <a:r>
              <a:rPr lang="ru-RU" dirty="0" err="1"/>
              <a:t>Тоболяка</a:t>
            </a:r>
            <a:r>
              <a:rPr lang="ru-RU" dirty="0"/>
              <a:t> была экранизирована в Болгарии. «Историю одной любви» издали и в нескольких зарубежных странах.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79" y="2924944"/>
            <a:ext cx="5038725" cy="33337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867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Биографические сведения о писателе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Сахалинский литературовед</a:t>
            </a:r>
            <a:r>
              <a:rPr lang="ru-RU" b="1" dirty="0"/>
              <a:t> Татьяна Евгеньевна Шумилова </a:t>
            </a:r>
            <a:r>
              <a:rPr lang="ru-RU" dirty="0"/>
              <a:t>на страницах сибирского журнала для семейного чтения «День и ночь» писала, что  «</a:t>
            </a:r>
            <a:r>
              <a:rPr lang="ru-RU" dirty="0" err="1"/>
              <a:t>Тоболяк</a:t>
            </a:r>
            <a:r>
              <a:rPr lang="ru-RU" dirty="0"/>
              <a:t> был фигурой нестандартной, курьезной, и это заслоняло для читающей публики его творчество. Южно-Сахалинск – город маленький. Горожане знали, что </a:t>
            </a:r>
            <a:r>
              <a:rPr lang="ru-RU" dirty="0" err="1"/>
              <a:t>Тоболяк</a:t>
            </a:r>
            <a:r>
              <a:rPr lang="ru-RU" dirty="0"/>
              <a:t> может носить ботинки с разными шнурками, </a:t>
            </a:r>
            <a:r>
              <a:rPr lang="ru-RU" dirty="0" err="1"/>
              <a:t>заполночь</a:t>
            </a:r>
            <a:r>
              <a:rPr lang="ru-RU" dirty="0"/>
              <a:t> прийти в гости &lt;…&gt;. На «тусовках» местной интеллигенции мелькала его &lt;…&gt; обворожительная улыбка. О нем в лучшем случае добродушно сплетничали. А он был очень требовательным к себе художником. Он работал всерьез, «на полную катушку»…».</a:t>
            </a:r>
          </a:p>
          <a:p>
            <a:r>
              <a:rPr lang="ru-RU" dirty="0"/>
              <a:t>С 1998 года писатель проживал в Израиле, но поддерживал тесные творческие контакты со своими сахалинскими друзьями и читателями. В газете «Южно-Сахалинск» публиковались его «Записки «командированного» – ироничные, похожие на анекдоты наблюдения </a:t>
            </a:r>
            <a:r>
              <a:rPr lang="ru-RU" dirty="0" err="1"/>
              <a:t>Тоболяка</a:t>
            </a:r>
            <a:r>
              <a:rPr lang="ru-RU" dirty="0"/>
              <a:t> над жизнью в новой стране. «Записки «командированного» стали последней творческой работой </a:t>
            </a:r>
            <a:r>
              <a:rPr lang="ru-RU" dirty="0" err="1"/>
              <a:t>Тоболяка</a:t>
            </a:r>
            <a:r>
              <a:rPr lang="ru-RU" dirty="0"/>
              <a:t>, а израильская земля – местом его последнего приюта.</a:t>
            </a:r>
          </a:p>
        </p:txBody>
      </p:sp>
    </p:spTree>
    <p:extLst>
      <p:ext uri="{BB962C8B-B14F-4D97-AF65-F5344CB8AC3E}">
        <p14:creationId xmlns:p14="http://schemas.microsoft.com/office/powerpoint/2010/main" val="32328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Особенности творческой манеры писателя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Литературное наследие </a:t>
            </a:r>
            <a:r>
              <a:rPr lang="ru-RU" dirty="0" err="1"/>
              <a:t>Тоболяка</a:t>
            </a:r>
            <a:r>
              <a:rPr lang="ru-RU" dirty="0"/>
              <a:t> состоит из романов, повестей, пьес и стихов. Но повесть является наиболее излюбленным жанром этого автора. «Двое в доме», «Письма туда и обратно», «Четверо на острове», «Попытка контакта» – основу этих и ряда других произведений составляют типичные житейские истории. В них автор размышляет над главными, ключевыми вопросами человеческого бытия: что такое дружба, любовь, семья, в чем счастлив человек, каково его назначение в мире. Однако готовых ответов </a:t>
            </a:r>
            <a:r>
              <a:rPr lang="ru-RU" dirty="0" err="1"/>
              <a:t>Тоболяк</a:t>
            </a:r>
            <a:r>
              <a:rPr lang="ru-RU" dirty="0"/>
              <a:t> никогда не дает. Он избегает авторских отступлений и всевозможных комментариев, позволяющих читателям окончательно сформулировать заключение о правильности поведения его героев в разных ситуациях. Писатель побуждает переноситься в атмосферу чувств и эмоциональных потрясений персонажей его книг. Это дает возможность соизмерить собственные убеждения читателей с принципами литературных героев, которые говорят на современном языке и решают близкие, понятные для многих людей проблемы. </a:t>
            </a:r>
          </a:p>
        </p:txBody>
      </p:sp>
    </p:spTree>
    <p:extLst>
      <p:ext uri="{BB962C8B-B14F-4D97-AF65-F5344CB8AC3E}">
        <p14:creationId xmlns:p14="http://schemas.microsoft.com/office/powerpoint/2010/main" val="19472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Особенности творческой манеры писателя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Герои произведений </a:t>
            </a:r>
            <a:r>
              <a:rPr lang="ru-RU" dirty="0" err="1"/>
              <a:t>Тоболяка</a:t>
            </a:r>
            <a:r>
              <a:rPr lang="ru-RU" dirty="0"/>
              <a:t> окружены реалиями дальневосточной природы, быта и уклада людей, проживающих рядом с могущественным океаном и устремленными в небо вершинами сопок. И это несмотря на то, что писатель редко называет место действия своих книг. Художественные детали описываемого пространства складываются в единую знакомую островитянам картину.          </a:t>
            </a:r>
          </a:p>
          <a:p>
            <a:r>
              <a:rPr lang="ru-RU" dirty="0"/>
              <a:t>В стихотворный текст </a:t>
            </a:r>
            <a:r>
              <a:rPr lang="ru-RU" dirty="0" err="1"/>
              <a:t>Тоболяк</a:t>
            </a:r>
            <a:r>
              <a:rPr lang="ru-RU" dirty="0"/>
              <a:t> часто переносит многие элементы эпического повествования: сюжет, диалогическую речь, описательность и др. Его стихотворные произведения, как и проза, наталкивают на мысли о сложности человеческих отношений и многогранности окружающего мира:</a:t>
            </a:r>
          </a:p>
          <a:p>
            <a:r>
              <a:rPr lang="ru-RU" dirty="0"/>
              <a:t>…что нам день пророчит, </a:t>
            </a:r>
          </a:p>
          <a:p>
            <a:r>
              <a:rPr lang="ru-RU" dirty="0"/>
              <a:t>какую прочит благодать? </a:t>
            </a:r>
          </a:p>
          <a:p>
            <a:r>
              <a:rPr lang="ru-RU" dirty="0"/>
              <a:t>Черновикам вчерашней ночи</a:t>
            </a:r>
          </a:p>
          <a:p>
            <a:r>
              <a:rPr lang="ru-RU" dirty="0"/>
              <a:t>беловиками не бывать.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Измятое покинув ложе, </a:t>
            </a:r>
          </a:p>
          <a:p>
            <a:r>
              <a:rPr lang="ru-RU" dirty="0"/>
              <a:t>гляжу в далекую тайгу. </a:t>
            </a:r>
          </a:p>
          <a:p>
            <a:r>
              <a:rPr lang="ru-RU" dirty="0"/>
              <a:t>Молю: «О, помоги мне, Боже!». </a:t>
            </a:r>
          </a:p>
          <a:p>
            <a:r>
              <a:rPr lang="ru-RU" dirty="0"/>
              <a:t>И слышу: «МОЖЕТ, ПОМОГУ»…</a:t>
            </a:r>
          </a:p>
        </p:txBody>
      </p:sp>
    </p:spTree>
    <p:extLst>
      <p:ext uri="{BB962C8B-B14F-4D97-AF65-F5344CB8AC3E}">
        <p14:creationId xmlns:p14="http://schemas.microsoft.com/office/powerpoint/2010/main" val="3501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Семейная драма в повести «Папа уехал»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59093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В центре повести </a:t>
            </a:r>
            <a:r>
              <a:rPr lang="ru-RU" dirty="0" err="1"/>
              <a:t>Тоболяка</a:t>
            </a:r>
            <a:r>
              <a:rPr lang="ru-RU" dirty="0"/>
              <a:t> «Папа уехал» (1980) – история одной семьи. Повествование этого произведения ведется от лица подростка – четырнадцатилетнего Лешки Малышева, семья которого – мать, отец и маленькая сестра Юлька – приезжает в небольшой безымянный городок, окруженный сопками. Именно здесь отец мальчика дает слово отказаться от спиртного и именно здесь на новом месте семье Малышевых суждено испытать и мимолетное счастье, и последовавшее за ним трагическое разочарование. </a:t>
            </a:r>
          </a:p>
          <a:p>
            <a:r>
              <a:rPr lang="ru-RU" dirty="0"/>
              <a:t>Искренне любящий своих близких отец Лешки все же не сдерживает данного обещания. Слабость отца, его пристрастие к алкоголю возвращается в особенно трудные для Малышевых дни. В их семье рождается еще один ребенок. Но новорожденная сестра Лешки тяжело больна и ее болезнь – это отпечаток пагубных привычек отца. Смерть девочки становится новым, но не последним испытанием семьи. В финале повести отец, так и не справившийся со своим пороком, решает уйти из жизни: он вешается на трубе в подвале своего дома. </a:t>
            </a:r>
            <a:endParaRPr lang="en-US" dirty="0" smtClean="0"/>
          </a:p>
          <a:p>
            <a:r>
              <a:rPr lang="ru-RU" dirty="0"/>
              <a:t>В приводимом ниже фрагменте из повести «Папа уехал» рассказывается о первых днях пребывания семьи Малышевых на новом месте: знакомства с океаном, устройства отца на работу, влюбленности Лешки и «тревожном звонке» в дверь квартиры – возвращения в дом пьяного отца. За этими событиями последует трагическое разрешение семейной драмы, глубокий, но страшный смысл которой будет ясен только Лешке и его матери. А маленькая Юлька будет жить непониманием того, почему отец «не дождался ее», почему «папа уехал». </a:t>
            </a:r>
          </a:p>
        </p:txBody>
      </p:sp>
    </p:spTree>
    <p:extLst>
      <p:ext uri="{BB962C8B-B14F-4D97-AF65-F5344CB8AC3E}">
        <p14:creationId xmlns:p14="http://schemas.microsoft.com/office/powerpoint/2010/main" val="16720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0"/>
            <a:ext cx="2594498" cy="687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229" y="0"/>
            <a:ext cx="90282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979" y="523220"/>
            <a:ext cx="8624341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smtClean="0"/>
              <a:t>Какое впечатление произвела повесть?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Какие эпизоды наиболее запомнились?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Чьими глазами видим происходящее в семье Малышевых?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 можно охарактеризовать взаимоотношения в семье в начале повествования?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 вы думаете, чем вызван переезд семьи из Свердловска?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Почему Лешка Малышев доволен переездом?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 воспринимает герой прогулку с отцом по берегу океана?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 развиваются отношения Лешки и отца на протяжении повести?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Как вы понимаете слова героя: «Мы старые с мамой. Мы оба старые с мамой, хотя мне четырнадцать,  а ей – тридцать пять лет»?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</p:txBody>
      </p:sp>
      <p:sp>
        <p:nvSpPr>
          <p:cNvPr id="6" name="Скругленный прямоугольник 5">
            <a:hlinkClick r:id="rId3" action="ppaction://hlinkfile"/>
          </p:cNvPr>
          <p:cNvSpPr/>
          <p:nvPr/>
        </p:nvSpPr>
        <p:spPr>
          <a:xfrm>
            <a:off x="4751812" y="5254207"/>
            <a:ext cx="3384376" cy="297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Читать повесть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3532</TotalTime>
  <Words>956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svg</cp:lastModifiedBy>
  <cp:revision>481</cp:revision>
  <dcterms:created xsi:type="dcterms:W3CDTF">2013-09-13T08:09:29Z</dcterms:created>
  <dcterms:modified xsi:type="dcterms:W3CDTF">2018-06-24T08:22:31Z</dcterms:modified>
</cp:coreProperties>
</file>