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Контрольная работа № 3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6446</TotalTime>
  <Words>30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935</cp:revision>
  <dcterms:created xsi:type="dcterms:W3CDTF">2021-10-31T04:25:13Z</dcterms:created>
  <dcterms:modified xsi:type="dcterms:W3CDTF">2025-01-04T04:17:37Z</dcterms:modified>
</cp:coreProperties>
</file>