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97" r:id="rId2"/>
    <p:sldId id="400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Самостоятельная работа</a:t>
            </a:r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76886" y="3564000"/>
            <a:ext cx="8562417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380312" y="4797152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0099"/>
            <a:ext cx="9144000" cy="577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6445</TotalTime>
  <Words>31</Words>
  <Application>Microsoft Office PowerPoint</Application>
  <PresentationFormat>Экран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934</cp:revision>
  <dcterms:created xsi:type="dcterms:W3CDTF">2021-10-31T04:25:13Z</dcterms:created>
  <dcterms:modified xsi:type="dcterms:W3CDTF">2025-01-04T03:41:23Z</dcterms:modified>
</cp:coreProperties>
</file>