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416" r:id="rId5"/>
    <p:sldId id="417" r:id="rId6"/>
    <p:sldId id="418" r:id="rId7"/>
    <p:sldId id="400" r:id="rId8"/>
    <p:sldId id="419" r:id="rId9"/>
    <p:sldId id="383" r:id="rId10"/>
    <p:sldId id="349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Дробно-линейная функция и ее график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380312" y="21600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05" y="476672"/>
            <a:ext cx="7056784" cy="352839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30770" y="72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714625"/>
            <a:ext cx="8382000" cy="14287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4</a:t>
            </a:r>
            <a:r>
              <a:rPr lang="ru-RU" sz="2400" dirty="0" smtClean="0"/>
              <a:t>, п </a:t>
            </a:r>
            <a:r>
              <a:rPr lang="en-US" sz="2400" dirty="0" smtClean="0"/>
              <a:t>1</a:t>
            </a:r>
            <a:r>
              <a:rPr lang="ru-RU" sz="2400" dirty="0" smtClean="0"/>
              <a:t>2, </a:t>
            </a:r>
            <a:r>
              <a:rPr lang="ru-RU" sz="2400" dirty="0" smtClean="0"/>
              <a:t>№ </a:t>
            </a:r>
            <a:r>
              <a:rPr lang="ru-RU" sz="2400" dirty="0" smtClean="0"/>
              <a:t>173(2, 4).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BD18D57-7D40-453B-A9C1-DB2C901B6506}"/>
              </a:ext>
            </a:extLst>
          </p:cNvPr>
          <p:cNvSpPr/>
          <p:nvPr/>
        </p:nvSpPr>
        <p:spPr>
          <a:xfrm>
            <a:off x="150168" y="959582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Продолжите 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На уроке для меня было важно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На уроке мне было сложно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Урок помог задуматься о 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знакомство с </a:t>
            </a:r>
            <a:r>
              <a:rPr lang="ru-RU" dirty="0"/>
              <a:t>понятиями дробно </a:t>
            </a:r>
            <a:r>
              <a:rPr lang="ru-RU" dirty="0" smtClean="0"/>
              <a:t>– линейная функция </a:t>
            </a:r>
            <a:r>
              <a:rPr lang="ru-RU" dirty="0"/>
              <a:t>и уравнение </a:t>
            </a:r>
            <a:r>
              <a:rPr lang="ru-RU" dirty="0" smtClean="0"/>
              <a:t>асимптот; формирование </a:t>
            </a:r>
            <a:r>
              <a:rPr lang="ru-RU" dirty="0"/>
              <a:t>приемов логического мышления, </a:t>
            </a:r>
            <a:r>
              <a:rPr lang="ru-RU" dirty="0" smtClean="0"/>
              <a:t>развить умение нахождения </a:t>
            </a:r>
            <a:r>
              <a:rPr lang="ru-RU" dirty="0"/>
              <a:t>области определения, </a:t>
            </a:r>
            <a:r>
              <a:rPr lang="ru-RU" dirty="0" smtClean="0"/>
              <a:t>области значения </a:t>
            </a:r>
            <a:r>
              <a:rPr lang="ru-RU" dirty="0"/>
              <a:t>дробно - линейной функции и формирование навыков </a:t>
            </a:r>
            <a:r>
              <a:rPr lang="ru-RU" dirty="0" smtClean="0"/>
              <a:t>построения графика</a:t>
            </a:r>
            <a:r>
              <a:rPr lang="ru-RU" dirty="0"/>
              <a:t>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2276872"/>
            <a:ext cx="84296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0409064"/>
                  </p:ext>
                </p:extLst>
              </p:nvPr>
            </p:nvGraphicFramePr>
            <p:xfrm>
              <a:off x="108000" y="586636"/>
              <a:ext cx="8976866" cy="5385384"/>
            </p:xfrm>
            <a:graphic>
              <a:graphicData uri="http://schemas.openxmlformats.org/drawingml/2006/table">
                <a:tbl>
                  <a:tblPr/>
                  <a:tblGrid>
                    <a:gridCol w="1367656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760921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ДРОБНО-ЛИНЕЙНАЯ ФУНКЦИЯ И ЕЕ ГРАФИК</a:t>
                          </a:r>
                          <a:endParaRPr lang="ru-RU" sz="24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683880">
                    <a:tc>
                      <a:txBody>
                        <a:bodyPr/>
                        <a:lstStyle/>
                        <a:p>
                          <a:r>
                            <a:rPr lang="ru-RU" sz="24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𝑘</m:t>
                                  </m:r>
                                </m:num>
                                <m:den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ru-RU" sz="2400" b="0" i="0" u="none" strike="noStrike" kern="1200" baseline="0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асимптотой кривой называется прямая, к которой приближаются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как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угодно близко точки кривой по мере их удаления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бесконечность.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600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4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𝑎𝑥</m:t>
                                  </m:r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+</m:t>
                                  </m:r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𝑐</m:t>
                                  </m:r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+</m:t>
                                  </m:r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endParaRPr lang="ru-RU" sz="2400" b="0" i="0" u="none" strike="noStrike" kern="1200" baseline="0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числитель — многочлен первой степени или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число, отличное от нуля, </a:t>
                          </a:r>
                          <a:endParaRPr lang="en-US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 знаменатель — многочлен первой степени.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988136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0409064"/>
                  </p:ext>
                </p:extLst>
              </p:nvPr>
            </p:nvGraphicFramePr>
            <p:xfrm>
              <a:off x="108000" y="586636"/>
              <a:ext cx="8976866" cy="5385384"/>
            </p:xfrm>
            <a:graphic>
              <a:graphicData uri="http://schemas.openxmlformats.org/drawingml/2006/table">
                <a:tbl>
                  <a:tblPr/>
                  <a:tblGrid>
                    <a:gridCol w="1367656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  <a:gridCol w="760921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ДРОБНО-ЛИНЕЙНАЯ ФУНКЦИЯ И ЕЕ ГРАФИК</a:t>
                          </a:r>
                          <a:endParaRPr lang="ru-RU" sz="24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68388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46" t="-120536" r="-557589" b="-5732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асимптотой кривой называется прямая, к которой приближаются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как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угодно близко точки кривой по мере их удаления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бесконечность.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92303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46" t="-162500" r="-557589" b="-322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числитель — многочлен первой степени или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число, отличное от нуля, </a:t>
                          </a:r>
                          <a:endParaRPr lang="en-US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 знаменатель — многочлен первой степени.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988136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50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35380"/>
              </p:ext>
            </p:extLst>
          </p:nvPr>
        </p:nvGraphicFramePr>
        <p:xfrm>
          <a:off x="108000" y="586636"/>
          <a:ext cx="8976866" cy="5938708"/>
        </p:xfrm>
        <a:graphic>
          <a:graphicData uri="http://schemas.openxmlformats.org/drawingml/2006/table">
            <a:tbl>
              <a:tblPr/>
              <a:tblGrid>
                <a:gridCol w="1727696">
                  <a:extLst>
                    <a:ext uri="{9D8B030D-6E8A-4147-A177-3AD203B41FA5}">
                      <a16:colId xmlns:a16="http://schemas.microsoft.com/office/drawing/2014/main" xmlns="" xmlns:a14="http://schemas.microsoft.com/office/drawing/2010/main" xmlns:mc="http://schemas.openxmlformats.org/markup-compatibility/2006" val="1648837893"/>
                    </a:ext>
                  </a:extLst>
                </a:gridCol>
                <a:gridCol w="724917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ДРОБНО-ЛИНЕЙНАЯ ФУНКЦИЯ И ЕЕ ГРАФИК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696741518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23466732"/>
                  </a:ext>
                </a:extLst>
              </a:tr>
              <a:tr h="4824536">
                <a:tc gridSpan="2"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980728"/>
            <a:ext cx="1295400" cy="704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719117"/>
            <a:ext cx="8928000" cy="462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7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246525"/>
              </p:ext>
            </p:extLst>
          </p:nvPr>
        </p:nvGraphicFramePr>
        <p:xfrm>
          <a:off x="108000" y="586636"/>
          <a:ext cx="8976866" cy="5938708"/>
        </p:xfrm>
        <a:graphic>
          <a:graphicData uri="http://schemas.openxmlformats.org/drawingml/2006/table">
            <a:tbl>
              <a:tblPr/>
              <a:tblGrid>
                <a:gridCol w="1727696">
                  <a:extLst>
                    <a:ext uri="{9D8B030D-6E8A-4147-A177-3AD203B41FA5}">
                      <a16:colId xmlns:a16="http://schemas.microsoft.com/office/drawing/2014/main" xmlns="" xmlns:a14="http://schemas.microsoft.com/office/drawing/2010/main" xmlns:mc="http://schemas.openxmlformats.org/markup-compatibility/2006" val="1648837893"/>
                    </a:ext>
                  </a:extLst>
                </a:gridCol>
                <a:gridCol w="724917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ДРОБНО-ЛИНЕЙНАЯ ФУНКЦИЯ И ЕЕ ГРАФИК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696741518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23466732"/>
                  </a:ext>
                </a:extLst>
              </a:tr>
              <a:tr h="4824536">
                <a:tc gridSpan="2"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159" y="1052736"/>
            <a:ext cx="1638300" cy="600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87082"/>
            <a:ext cx="8784000" cy="378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45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76886" y="3564000"/>
            <a:ext cx="8562417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195387"/>
            <a:ext cx="8953500" cy="4467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202760" y="69269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076450"/>
            <a:ext cx="8953500" cy="27051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921551" y="3458178"/>
            <a:ext cx="5970929" cy="1266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202760" y="216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13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138362"/>
            <a:ext cx="8953500" cy="2581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6437</TotalTime>
  <Words>280</Words>
  <Application>Microsoft Office PowerPoint</Application>
  <PresentationFormat>Экран (4:3)</PresentationFormat>
  <Paragraphs>64</Paragraphs>
  <Slides>12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934</cp:revision>
  <dcterms:created xsi:type="dcterms:W3CDTF">2021-10-31T04:25:13Z</dcterms:created>
  <dcterms:modified xsi:type="dcterms:W3CDTF">2025-01-04T03:27:49Z</dcterms:modified>
</cp:coreProperties>
</file>