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416" r:id="rId5"/>
    <p:sldId id="417" r:id="rId6"/>
    <p:sldId id="418" r:id="rId7"/>
    <p:sldId id="400" r:id="rId8"/>
    <p:sldId id="414" r:id="rId9"/>
    <p:sldId id="415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Построение графика</a:t>
            </a:r>
          </a:p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квадратичной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функции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(2)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714625"/>
            <a:ext cx="8953500" cy="1428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38262"/>
            <a:ext cx="8953500" cy="4181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028825"/>
            <a:ext cx="8953500" cy="2800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11</a:t>
            </a:r>
            <a:r>
              <a:rPr lang="ru-RU" sz="2400" dirty="0" smtClean="0"/>
              <a:t>, № </a:t>
            </a:r>
            <a:r>
              <a:rPr lang="en-US" sz="2400" dirty="0" smtClean="0"/>
              <a:t>162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8A260F8-C72C-41D4-8020-F92EF1931D34}"/>
              </a:ext>
            </a:extLst>
          </p:cNvPr>
          <p:cNvSpPr/>
          <p:nvPr/>
        </p:nvSpPr>
        <p:spPr>
          <a:xfrm>
            <a:off x="179512" y="620688"/>
            <a:ext cx="4481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Какое из заданий, выполненных на уроке, больше всего понравилось?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Какие из заданий, выполненных на уроке, вызвали затруднения?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</a:t>
            </a:r>
            <a:r>
              <a:rPr lang="en-US" dirty="0" smtClean="0"/>
              <a:t> </a:t>
            </a:r>
            <a:r>
              <a:rPr lang="ru-RU" dirty="0" smtClean="0"/>
              <a:t>на координатной</a:t>
            </a:r>
            <a:r>
              <a:rPr lang="en-US" dirty="0" smtClean="0"/>
              <a:t> </a:t>
            </a:r>
            <a:r>
              <a:rPr lang="ru-RU" dirty="0" smtClean="0"/>
              <a:t>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</a:t>
            </a:r>
            <a:r>
              <a:rPr lang="en-US" dirty="0" smtClean="0"/>
              <a:t> </a:t>
            </a:r>
            <a:r>
              <a:rPr lang="ru-RU" dirty="0" smtClean="0"/>
              <a:t>функций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52000"/>
            <a:ext cx="5143500" cy="1104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3569"/>
                  </p:ext>
                </p:extLst>
              </p:nvPr>
            </p:nvGraphicFramePr>
            <p:xfrm>
              <a:off x="108000" y="586636"/>
              <a:ext cx="8976866" cy="5938708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ах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y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а(х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–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m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r>
                            <a:rPr lang="en-US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79448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Чтобы построить график квадратичной функции, нужно: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1 ) определить направление ветвей параболы;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2 ) найти координаты вершины параболы и отметить её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координатной плоскости;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3) построить ещё несколько точек, принадлежащих параболе;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4) соединить отмеченные точки плавной линией.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0,5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+ х - 4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3569"/>
                  </p:ext>
                </p:extLst>
              </p:nvPr>
            </p:nvGraphicFramePr>
            <p:xfrm>
              <a:off x="108000" y="586636"/>
              <a:ext cx="8976866" cy="5938708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696741518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16667" r="-68" b="-1416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23466732"/>
                      </a:ext>
                    </a:extLst>
                  </a:tr>
                  <a:tr h="179448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Чтобы построить график квадратичной функции, нужно: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1 ) определить направление ветвей параболы;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2 ) найти координаты вершины параболы и отметить её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координатной плоскости;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3) построить ещё несколько точек, принадлежащих параболе;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4) соединить отмеченные точки плавной линией.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0,5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+ х - 4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18" y="3643355"/>
            <a:ext cx="8010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918196"/>
              </p:ext>
            </p:extLst>
          </p:nvPr>
        </p:nvGraphicFramePr>
        <p:xfrm>
          <a:off x="108000" y="586636"/>
          <a:ext cx="8976866" cy="5866700"/>
        </p:xfrm>
        <a:graphic>
          <a:graphicData uri="http://schemas.openxmlformats.org/drawingml/2006/table">
            <a:tbl>
              <a:tblPr/>
              <a:tblGrid>
                <a:gridCol w="2087736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688913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ПОСТРОЕНИЕ ГРАФИКА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КВАДРАТИЧНОЙ ФУНКЦИИ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=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-19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76368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1628800"/>
            <a:ext cx="8039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0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316289"/>
                  </p:ext>
                </p:extLst>
              </p:nvPr>
            </p:nvGraphicFramePr>
            <p:xfrm>
              <a:off x="108000" y="586636"/>
              <a:ext cx="8976866" cy="5949250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36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х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+ 1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0763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316289"/>
                  </p:ext>
                </p:extLst>
              </p:nvPr>
            </p:nvGraphicFramePr>
            <p:xfrm>
              <a:off x="108000" y="586636"/>
              <a:ext cx="8976866" cy="5949250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696741518"/>
                      </a:ext>
                    </a:extLst>
                  </a:tr>
                  <a:tr h="4787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354" t="-89744" r="-88" b="-1069231"/>
                          </a:stretch>
                        </a:blipFill>
                      </a:tcPr>
                    </a:tc>
                  </a:tr>
                  <a:tr h="50763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" y="1628800"/>
            <a:ext cx="71151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4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02760" y="692696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81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02760" y="692696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38162"/>
            <a:ext cx="8953500" cy="5781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0608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19212"/>
            <a:ext cx="8953500" cy="4219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202760" y="4980741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88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6344</TotalTime>
  <Words>291</Words>
  <Application>Microsoft Office PowerPoint</Application>
  <PresentationFormat>Экран (4:3)</PresentationFormat>
  <Paragraphs>71</Paragraphs>
  <Slides>13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917</cp:revision>
  <dcterms:created xsi:type="dcterms:W3CDTF">2021-10-31T04:25:13Z</dcterms:created>
  <dcterms:modified xsi:type="dcterms:W3CDTF">2025-01-04T01:39:38Z</dcterms:modified>
</cp:coreProperties>
</file>