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413" r:id="rId5"/>
    <p:sldId id="414" r:id="rId6"/>
    <p:sldId id="415" r:id="rId7"/>
    <p:sldId id="416" r:id="rId8"/>
    <p:sldId id="400" r:id="rId9"/>
    <p:sldId id="411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Функция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ax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, ее график 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638425"/>
            <a:ext cx="8953500" cy="15811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995612"/>
            <a:ext cx="8953500" cy="8667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6" y="692696"/>
            <a:ext cx="7600950" cy="23717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092280" y="2564904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9, № </a:t>
            </a:r>
            <a:r>
              <a:rPr lang="en-US" sz="2400" dirty="0" smtClean="0"/>
              <a:t>126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89CD19E-F9B7-43AB-96ED-BBB9BD2B6DF7}"/>
              </a:ext>
            </a:extLst>
          </p:cNvPr>
          <p:cNvSpPr/>
          <p:nvPr/>
        </p:nvSpPr>
        <p:spPr>
          <a:xfrm>
            <a:off x="251520" y="548680"/>
            <a:ext cx="4608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Выберите утверждения, которые характеризуют данный урок.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На уроке я узнал(а) новую информацию.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Урок длился медленно.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Задания на уроке были интересные.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4. Мне понравилось работать на уроке в команде.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 схематически </a:t>
            </a:r>
            <a:r>
              <a:rPr lang="ru-RU" dirty="0"/>
              <a:t>на </a:t>
            </a:r>
            <a:r>
              <a:rPr lang="ru-RU" dirty="0" smtClean="0"/>
              <a:t>координатной 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 </a:t>
            </a:r>
            <a:r>
              <a:rPr lang="es-ES" dirty="0" smtClean="0"/>
              <a:t>функций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,</a:t>
            </a:r>
          </a:p>
          <a:p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.</a:t>
            </a:r>
          </a:p>
          <a:p>
            <a:r>
              <a:rPr lang="ru-RU" dirty="0"/>
              <a:t>Строить график </a:t>
            </a:r>
            <a:r>
              <a:rPr lang="ru-RU" dirty="0" smtClean="0"/>
              <a:t>функции </a:t>
            </a:r>
            <a:r>
              <a:rPr lang="es-ES" i="1" dirty="0" smtClean="0"/>
              <a:t>y </a:t>
            </a:r>
            <a:r>
              <a:rPr lang="es-ES" i="1" dirty="0"/>
              <a:t>= 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bx </a:t>
            </a:r>
            <a:r>
              <a:rPr lang="es-ES" dirty="0"/>
              <a:t>+ </a:t>
            </a:r>
            <a:r>
              <a:rPr lang="es-ES" i="1" dirty="0"/>
              <a:t>c</a:t>
            </a:r>
            <a:r>
              <a:rPr lang="es-ES" dirty="0"/>
              <a:t>, где </a:t>
            </a:r>
            <a:r>
              <a:rPr lang="es-ES" i="1" dirty="0"/>
              <a:t>a </a:t>
            </a:r>
            <a:r>
              <a:rPr lang="es-ES" dirty="0"/>
              <a:t>≠ 0, уметь</a:t>
            </a:r>
          </a:p>
          <a:p>
            <a:r>
              <a:rPr lang="ru-RU" dirty="0"/>
              <a:t>указывать координаты </a:t>
            </a:r>
            <a:r>
              <a:rPr lang="ru-RU" dirty="0" smtClean="0"/>
              <a:t>вершины параболы</a:t>
            </a:r>
            <a:r>
              <a:rPr lang="ru-RU" dirty="0"/>
              <a:t>, её ось </a:t>
            </a:r>
            <a:r>
              <a:rPr lang="ru-RU" dirty="0" smtClean="0"/>
              <a:t>симметрии, направление </a:t>
            </a:r>
            <a:r>
              <a:rPr lang="ru-RU" dirty="0"/>
              <a:t>ветвей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59" y="1285131"/>
            <a:ext cx="6619875" cy="8477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1575515"/>
                  </p:ext>
                </p:extLst>
              </p:nvPr>
            </p:nvGraphicFramePr>
            <p:xfrm>
              <a:off x="108000" y="586636"/>
              <a:ext cx="8976865" cy="6188268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592985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Квадратичной функцией называется функция, которую можно задать формулой вида</a:t>
                          </a:r>
                        </a:p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с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где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независимая переменная,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а,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и с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некоторые числа, причем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D(f) =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; +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парабола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1575515"/>
                  </p:ext>
                </p:extLst>
              </p:nvPr>
            </p:nvGraphicFramePr>
            <p:xfrm>
              <a:off x="108000" y="586636"/>
              <a:ext cx="8976865" cy="6188268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5592985"/>
                  </a:tblGrid>
                  <a:tr h="5181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9753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00000" r="-68" b="-4412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0632" t="-533333" r="-109" b="-1076667"/>
                          </a:stretch>
                        </a:blip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парабола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664074"/>
            <a:ext cx="2600325" cy="2609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056" y="3645024"/>
            <a:ext cx="26003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2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3907988"/>
                  </p:ext>
                </p:extLst>
              </p:nvPr>
            </p:nvGraphicFramePr>
            <p:xfrm>
              <a:off x="108000" y="586636"/>
              <a:ext cx="8976866" cy="6313871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5592986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Квадратичной функцией называется функция, которую можно задать формулой вида</a:t>
                          </a:r>
                        </a:p>
                        <a:p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с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где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независимая переменная,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а,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и с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— некоторые числа, причем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D(f) =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; +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).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</a:t>
                          </a:r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3907988"/>
                  </p:ext>
                </p:extLst>
              </p:nvPr>
            </p:nvGraphicFramePr>
            <p:xfrm>
              <a:off x="108000" y="586636"/>
              <a:ext cx="8976866" cy="6313871"/>
            </p:xfrm>
            <a:graphic>
              <a:graphicData uri="http://schemas.openxmlformats.org/drawingml/2006/table">
                <a:tbl>
                  <a:tblPr/>
                  <a:tblGrid>
                    <a:gridCol w="338388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5592986"/>
                  </a:tblGrid>
                  <a:tr h="5181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9753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00000" r="-68" b="-4537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Область определения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0632" t="-533333" r="-109" b="-1110000"/>
                          </a:stretch>
                        </a:blipFill>
                      </a:tcPr>
                    </a:tc>
                  </a:tr>
                  <a:tr h="52184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80" t="-441860" r="-165405" b="-674419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1402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70460"/>
            <a:ext cx="35528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3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3767766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0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3767766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46154" r="-68" b="-1041538"/>
                          </a:stretch>
                        </a:blip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988840"/>
            <a:ext cx="7648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4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915849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219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0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915849"/>
                  </p:ext>
                </p:extLst>
              </p:nvPr>
            </p:nvGraphicFramePr>
            <p:xfrm>
              <a:off x="108000" y="586636"/>
              <a:ext cx="8976866" cy="5434652"/>
            </p:xfrm>
            <a:graphic>
              <a:graphicData uri="http://schemas.openxmlformats.org/drawingml/2006/table">
                <a:tbl>
                  <a:tblPr/>
                  <a:tblGrid>
                    <a:gridCol w="897686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ФУНКЦИЯ </a:t>
                          </a:r>
                          <a:r>
                            <a:rPr lang="en-US" sz="28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0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, ЕЕ ГРАФИК И СВОЙСТВА</a:t>
                          </a:r>
                          <a:endParaRPr lang="ru-RU" sz="20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46154" r="-68" b="-1041538"/>
                          </a:stretch>
                        </a:blipFill>
                      </a:tcPr>
                    </a:tc>
                  </a:tr>
                  <a:tr h="4124012">
                    <a:tc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04" y="2060848"/>
            <a:ext cx="76295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7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916000" y="3212976"/>
            <a:ext cx="5976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509705" y="720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90787"/>
            <a:ext cx="8953500" cy="18764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7380480" y="90872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28650"/>
            <a:ext cx="8953500" cy="56007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9512" y="655425"/>
            <a:ext cx="8496944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6161</TotalTime>
  <Words>411</Words>
  <Application>Microsoft Office PowerPoint</Application>
  <PresentationFormat>Экран (4:3)</PresentationFormat>
  <Paragraphs>77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885</cp:revision>
  <dcterms:created xsi:type="dcterms:W3CDTF">2021-10-31T04:25:13Z</dcterms:created>
  <dcterms:modified xsi:type="dcterms:W3CDTF">2025-01-03T06:16:14Z</dcterms:modified>
</cp:coreProperties>
</file>