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97" r:id="rId2"/>
    <p:sldId id="308" r:id="rId3"/>
    <p:sldId id="331" r:id="rId4"/>
    <p:sldId id="403" r:id="rId5"/>
    <p:sldId id="404" r:id="rId6"/>
    <p:sldId id="405" r:id="rId7"/>
    <p:sldId id="406" r:id="rId8"/>
    <p:sldId id="407" r:id="rId9"/>
    <p:sldId id="408" r:id="rId10"/>
    <p:sldId id="409" r:id="rId11"/>
    <p:sldId id="400" r:id="rId12"/>
    <p:sldId id="410" r:id="rId13"/>
    <p:sldId id="411" r:id="rId14"/>
    <p:sldId id="383" r:id="rId15"/>
    <p:sldId id="349" r:id="rId16"/>
    <p:sldId id="385" r:id="rId17"/>
    <p:sldId id="29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CD5B5"/>
    <a:srgbClr val="F9FBF5"/>
    <a:srgbClr val="E6EDF6"/>
    <a:srgbClr val="6BBC46"/>
    <a:srgbClr val="7CBF33"/>
    <a:srgbClr val="FAE5F0"/>
    <a:srgbClr val="FFFAFA"/>
    <a:srgbClr val="FAF5F5"/>
    <a:srgbClr val="F0D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Графики и свойства некоторых видов функций (3)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ФУНКЦИИ И ГРАФИКИ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КНИГОЙ: </a:t>
            </a:r>
            <a:r>
              <a:rPr lang="ru-RU" dirty="0">
                <a:latin typeface="Arial" pitchFamily="34" charset="0"/>
                <a:ea typeface="Tahoma" pitchFamily="34" charset="0"/>
                <a:cs typeface="Arial" pitchFamily="34" charset="0"/>
              </a:rPr>
              <a:t>ГРАФИКИ И СВОЙСТВА НЕКОТОРЫХ ВИДОВ ФУНКЦИЙ</a:t>
            </a:r>
          </a:p>
        </p:txBody>
      </p:sp>
      <p:pic>
        <p:nvPicPr>
          <p:cNvPr id="2" name="Рисунок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49" y="476672"/>
            <a:ext cx="8572500" cy="64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76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2916000" y="3212976"/>
            <a:ext cx="5976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514475"/>
            <a:ext cx="8953500" cy="38290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Овал 7"/>
          <p:cNvSpPr/>
          <p:nvPr/>
        </p:nvSpPr>
        <p:spPr>
          <a:xfrm>
            <a:off x="7509705" y="7200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46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2916000" y="3212976"/>
            <a:ext cx="5976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047750"/>
            <a:ext cx="8953500" cy="47625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Овал 7"/>
          <p:cNvSpPr/>
          <p:nvPr/>
        </p:nvSpPr>
        <p:spPr>
          <a:xfrm>
            <a:off x="7632000" y="5039361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439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2916000" y="3212976"/>
            <a:ext cx="5976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423987"/>
            <a:ext cx="8953500" cy="40100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Овал 7"/>
          <p:cNvSpPr/>
          <p:nvPr/>
        </p:nvSpPr>
        <p:spPr>
          <a:xfrm>
            <a:off x="7548882" y="333023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23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450099" y="223707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305050"/>
            <a:ext cx="8953500" cy="22479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380312" y="548680"/>
            <a:ext cx="1512000" cy="1512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333375"/>
            <a:ext cx="8953500" cy="6191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123950"/>
            <a:ext cx="8953500" cy="46101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452000" y="2492896"/>
            <a:ext cx="1512000" cy="151200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/>
              <a:t>3</a:t>
            </a:r>
            <a:r>
              <a:rPr lang="ru-RU" sz="2400" dirty="0" smtClean="0"/>
              <a:t>, п 8, № </a:t>
            </a:r>
            <a:r>
              <a:rPr lang="ru-RU" sz="2400" dirty="0" smtClean="0"/>
              <a:t>114.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7739C03D-C897-40C1-8C9B-A5658BEDE8D2}"/>
              </a:ext>
            </a:extLst>
          </p:cNvPr>
          <p:cNvSpPr/>
          <p:nvPr/>
        </p:nvSpPr>
        <p:spPr>
          <a:xfrm>
            <a:off x="323528" y="692696"/>
            <a:ext cx="40507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Продолжите </a:t>
            </a:r>
            <a:r>
              <a:rPr lang="ru-RU" dirty="0">
                <a:latin typeface="Arial" pitchFamily="34" charset="0"/>
                <a:cs typeface="Arial" pitchFamily="34" charset="0"/>
              </a:rPr>
              <a:t>высказывания об уроке.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Знания, полученные на уроке, мне необходимы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Я получил(а) полезную информацию о том, что ... 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7594518" cy="171640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1115616" y="778577"/>
                <a:ext cx="6298580" cy="9622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dirty="0" smtClean="0"/>
                  <a:t>Распознавать функции изученных видов</a:t>
                </a:r>
                <a:r>
                  <a:rPr lang="ru-RU" dirty="0"/>
                  <a:t>. Изображать на </a:t>
                </a:r>
                <a:r>
                  <a:rPr lang="ru-RU" dirty="0" smtClean="0"/>
                  <a:t>координатной плоскости </a:t>
                </a:r>
                <a:r>
                  <a:rPr lang="ru-RU" dirty="0"/>
                  <a:t>графики функций </a:t>
                </a:r>
                <a:r>
                  <a:rPr lang="ru-RU" i="1" dirty="0"/>
                  <a:t>y </a:t>
                </a:r>
                <a:r>
                  <a:rPr lang="ru-RU" dirty="0"/>
                  <a:t>= </a:t>
                </a:r>
                <a:r>
                  <a:rPr lang="ru-RU" i="1" dirty="0"/>
                  <a:t>x</a:t>
                </a:r>
                <a:r>
                  <a:rPr lang="ru-RU" baseline="30000" dirty="0"/>
                  <a:t>2</a:t>
                </a:r>
                <a:r>
                  <a:rPr lang="ru-RU" dirty="0"/>
                  <a:t>,</a:t>
                </a:r>
              </a:p>
              <a:p>
                <a:r>
                  <a:rPr lang="es-ES" i="1" dirty="0"/>
                  <a:t>y </a:t>
                </a:r>
                <a:r>
                  <a:rPr lang="es-ES" dirty="0"/>
                  <a:t>= </a:t>
                </a:r>
                <a:r>
                  <a:rPr lang="es-ES" i="1" dirty="0"/>
                  <a:t>x</a:t>
                </a:r>
                <a:r>
                  <a:rPr lang="es-ES" baseline="30000" dirty="0"/>
                  <a:t>3</a:t>
                </a:r>
                <a:r>
                  <a:rPr lang="es-ES" dirty="0"/>
                  <a:t>, </a:t>
                </a:r>
                <a:r>
                  <a:rPr lang="es-ES" i="1" dirty="0"/>
                  <a:t>y </a:t>
                </a:r>
                <a:r>
                  <a:rPr lang="es-ES" dirty="0"/>
                  <a:t>= |</a:t>
                </a:r>
                <a:r>
                  <a:rPr lang="es-ES" i="1" dirty="0"/>
                  <a:t>x</a:t>
                </a:r>
                <a:r>
                  <a:rPr lang="es-ES" dirty="0"/>
                  <a:t>|, </a:t>
                </a:r>
                <a:r>
                  <a:rPr lang="es-ES" i="1" dirty="0"/>
                  <a:t>y </a:t>
                </a:r>
                <a:r>
                  <a:rPr lang="es-ES" dirty="0"/>
                  <a:t>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s-ES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</m:e>
                    </m:rad>
                  </m:oMath>
                </a14:m>
                <a:r>
                  <a:rPr lang="es-ES" i="1" dirty="0" smtClean="0"/>
                  <a:t> </a:t>
                </a:r>
                <a:r>
                  <a:rPr lang="es-ES" dirty="0"/>
                  <a:t>, </a:t>
                </a:r>
                <a:r>
                  <a:rPr lang="es-ES" dirty="0" smtClean="0"/>
                  <a:t>описывать</a:t>
                </a:r>
                <a:r>
                  <a:rPr lang="ru-RU" dirty="0" smtClean="0"/>
                  <a:t> свойства </a:t>
                </a:r>
                <a:r>
                  <a:rPr lang="ru-RU" dirty="0"/>
                  <a:t>этих функций.</a:t>
                </a:r>
                <a:endParaRPr lang="ru-RU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778577"/>
                <a:ext cx="6298580" cy="962251"/>
              </a:xfrm>
              <a:prstGeom prst="rect">
                <a:avLst/>
              </a:prstGeom>
              <a:blipFill rotWithShape="1">
                <a:blip r:embed="rId5"/>
                <a:stretch>
                  <a:fillRect l="-774" t="-3165" b="-569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rgbClr val="FDEADA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Установите соответствие</a:t>
            </a:r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64" y="1551831"/>
            <a:ext cx="5753100" cy="11620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953090" y="1094219"/>
            <a:ext cx="33838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Укажите график четной функции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КНИГОЙ: </a:t>
            </a:r>
            <a:r>
              <a:rPr lang="ru-RU" dirty="0">
                <a:latin typeface="Arial" pitchFamily="34" charset="0"/>
                <a:ea typeface="Tahoma" pitchFamily="34" charset="0"/>
                <a:cs typeface="Arial" pitchFamily="34" charset="0"/>
              </a:rPr>
              <a:t>ГРАФИКИ И СВОЙСТВА НЕКОТОРЫХ ВИДОВ ФУНКЦИЙ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2" y="476672"/>
            <a:ext cx="857250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094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КНИГОЙ: </a:t>
            </a:r>
            <a:r>
              <a:rPr lang="ru-RU" dirty="0">
                <a:latin typeface="Arial" pitchFamily="34" charset="0"/>
                <a:ea typeface="Tahoma" pitchFamily="34" charset="0"/>
                <a:cs typeface="Arial" pitchFamily="34" charset="0"/>
              </a:rPr>
              <a:t>ГРАФИКИ И СВОЙСТВА НЕКОТОРЫХ ВИДОВ ФУНКЦИЙ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61" y="469237"/>
            <a:ext cx="8572500" cy="620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76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КНИГОЙ: </a:t>
            </a:r>
            <a:r>
              <a:rPr lang="ru-RU" dirty="0">
                <a:latin typeface="Arial" pitchFamily="34" charset="0"/>
                <a:ea typeface="Tahoma" pitchFamily="34" charset="0"/>
                <a:cs typeface="Arial" pitchFamily="34" charset="0"/>
              </a:rPr>
              <a:t>ГРАФИКИ И СВОЙСТВА НЕКОТОРЫХ ВИДОВ ФУНКЦИЙ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619125"/>
            <a:ext cx="857250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414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КНИГОЙ: </a:t>
            </a:r>
            <a:r>
              <a:rPr lang="ru-RU" dirty="0">
                <a:latin typeface="Arial" pitchFamily="34" charset="0"/>
                <a:ea typeface="Tahoma" pitchFamily="34" charset="0"/>
                <a:cs typeface="Arial" pitchFamily="34" charset="0"/>
              </a:rPr>
              <a:t>ГРАФИКИ И СВОЙСТВА НЕКОТОРЫХ ВИДОВ ФУНКЦИЙ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461962"/>
            <a:ext cx="8572500" cy="593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514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КНИГОЙ: </a:t>
            </a:r>
            <a:r>
              <a:rPr lang="ru-RU" dirty="0">
                <a:latin typeface="Arial" pitchFamily="34" charset="0"/>
                <a:ea typeface="Tahoma" pitchFamily="34" charset="0"/>
                <a:cs typeface="Arial" pitchFamily="34" charset="0"/>
              </a:rPr>
              <a:t>ГРАФИКИ И СВОЙСТВА НЕКОТОРЫХ ВИДОВ ФУНКЦИЙ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671512"/>
            <a:ext cx="85725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23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КНИГОЙ: </a:t>
            </a:r>
            <a:r>
              <a:rPr lang="ru-RU" dirty="0">
                <a:latin typeface="Arial" pitchFamily="34" charset="0"/>
                <a:ea typeface="Tahoma" pitchFamily="34" charset="0"/>
                <a:cs typeface="Arial" pitchFamily="34" charset="0"/>
              </a:rPr>
              <a:t>ГРАФИКИ И СВОЙСТВА НЕКОТОРЫХ ВИДОВ ФУНКЦИЙ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414337"/>
            <a:ext cx="8572500" cy="602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71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6077</TotalTime>
  <Words>308</Words>
  <Application>Microsoft Office PowerPoint</Application>
  <PresentationFormat>Экран (4:3)</PresentationFormat>
  <Paragraphs>68</Paragraphs>
  <Slides>17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869</cp:revision>
  <dcterms:created xsi:type="dcterms:W3CDTF">2021-10-31T04:25:13Z</dcterms:created>
  <dcterms:modified xsi:type="dcterms:W3CDTF">2025-01-03T00:51:53Z</dcterms:modified>
</cp:coreProperties>
</file>