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97" r:id="rId2"/>
    <p:sldId id="308" r:id="rId3"/>
    <p:sldId id="331" r:id="rId4"/>
    <p:sldId id="402" r:id="rId5"/>
    <p:sldId id="403" r:id="rId6"/>
    <p:sldId id="404" r:id="rId7"/>
    <p:sldId id="405" r:id="rId8"/>
    <p:sldId id="406" r:id="rId9"/>
    <p:sldId id="407" r:id="rId10"/>
    <p:sldId id="408" r:id="rId11"/>
    <p:sldId id="272" r:id="rId12"/>
    <p:sldId id="383" r:id="rId13"/>
    <p:sldId id="349" r:id="rId14"/>
    <p:sldId id="385" r:id="rId15"/>
    <p:sldId id="29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Графики и свойства некоторых видов функций (2)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 И ГРАФИКИ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2" name="Рисунок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49" y="476672"/>
            <a:ext cx="8572500" cy="64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76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176462"/>
            <a:ext cx="8953500" cy="2505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251520" y="3960000"/>
            <a:ext cx="7596000" cy="68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450369" y="5157888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0099" y="223707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857375"/>
            <a:ext cx="8953500" cy="3143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662112"/>
            <a:ext cx="8953500" cy="35337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380312" y="216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581275"/>
            <a:ext cx="8953500" cy="16954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52000" y="2492896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3</a:t>
            </a:r>
            <a:r>
              <a:rPr lang="ru-RU" sz="2400" dirty="0" smtClean="0"/>
              <a:t>, п 8, № </a:t>
            </a:r>
            <a:r>
              <a:rPr lang="ru-RU" sz="2400" dirty="0" smtClean="0"/>
              <a:t>113.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FB932887-5E6B-466B-916A-1DDB668C27BC}"/>
              </a:ext>
            </a:extLst>
          </p:cNvPr>
          <p:cNvSpPr/>
          <p:nvPr/>
        </p:nvSpPr>
        <p:spPr>
          <a:xfrm>
            <a:off x="179512" y="764704"/>
            <a:ext cx="48295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Ответьте </a:t>
            </a:r>
            <a:r>
              <a:rPr lang="ru-RU" dirty="0">
                <a:latin typeface="Arial" pitchFamily="34" charset="0"/>
                <a:cs typeface="Arial" pitchFamily="34" charset="0"/>
              </a:rPr>
              <a:t>на вопросы.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При выполнении каких заданий ты ошибся (ошиблась)? Почему?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Каковы причины успехов и неудач твоей деятельности на уроке?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1115616" y="778577"/>
                <a:ext cx="6298580" cy="9622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/>
                  <a:t>Распознавать функции изученных видов</a:t>
                </a:r>
                <a:r>
                  <a:rPr lang="ru-RU" dirty="0"/>
                  <a:t>. Изображать на </a:t>
                </a:r>
                <a:r>
                  <a:rPr lang="ru-RU" dirty="0" smtClean="0"/>
                  <a:t>координатной плоскости </a:t>
                </a:r>
                <a:r>
                  <a:rPr lang="ru-RU" dirty="0"/>
                  <a:t>графики функций </a:t>
                </a:r>
                <a:r>
                  <a:rPr lang="ru-RU" i="1" dirty="0"/>
                  <a:t>y </a:t>
                </a:r>
                <a:r>
                  <a:rPr lang="ru-RU" dirty="0"/>
                  <a:t>= </a:t>
                </a:r>
                <a:r>
                  <a:rPr lang="ru-RU" i="1" dirty="0"/>
                  <a:t>x</a:t>
                </a:r>
                <a:r>
                  <a:rPr lang="ru-RU" baseline="30000" dirty="0"/>
                  <a:t>2</a:t>
                </a:r>
                <a:r>
                  <a:rPr lang="ru-RU" dirty="0"/>
                  <a:t>,</a:t>
                </a:r>
              </a:p>
              <a:p>
                <a:r>
                  <a:rPr lang="es-ES" i="1" dirty="0"/>
                  <a:t>y </a:t>
                </a:r>
                <a:r>
                  <a:rPr lang="es-ES" dirty="0"/>
                  <a:t>= </a:t>
                </a:r>
                <a:r>
                  <a:rPr lang="es-ES" i="1" dirty="0"/>
                  <a:t>x</a:t>
                </a:r>
                <a:r>
                  <a:rPr lang="es-ES" baseline="30000" dirty="0"/>
                  <a:t>3</a:t>
                </a:r>
                <a:r>
                  <a:rPr lang="es-ES" dirty="0"/>
                  <a:t>, </a:t>
                </a:r>
                <a:r>
                  <a:rPr lang="es-ES" i="1" dirty="0"/>
                  <a:t>y </a:t>
                </a:r>
                <a:r>
                  <a:rPr lang="es-ES" dirty="0"/>
                  <a:t>= |</a:t>
                </a:r>
                <a:r>
                  <a:rPr lang="es-ES" i="1" dirty="0"/>
                  <a:t>x</a:t>
                </a:r>
                <a:r>
                  <a:rPr lang="es-ES" dirty="0"/>
                  <a:t>|, </a:t>
                </a:r>
                <a:r>
                  <a:rPr lang="es-ES" i="1" dirty="0"/>
                  <a:t>y </a:t>
                </a:r>
                <a:r>
                  <a:rPr lang="es-ES" dirty="0"/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s-ES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</m:rad>
                  </m:oMath>
                </a14:m>
                <a:r>
                  <a:rPr lang="es-ES" i="1" dirty="0" smtClean="0"/>
                  <a:t> </a:t>
                </a:r>
                <a:r>
                  <a:rPr lang="es-ES" dirty="0"/>
                  <a:t>, </a:t>
                </a:r>
                <a:r>
                  <a:rPr lang="es-ES" dirty="0" smtClean="0"/>
                  <a:t>описывать</a:t>
                </a:r>
                <a:r>
                  <a:rPr lang="ru-RU" dirty="0" smtClean="0"/>
                  <a:t> свойства </a:t>
                </a:r>
                <a:r>
                  <a:rPr lang="ru-RU" dirty="0"/>
                  <a:t>этих функций.</a:t>
                </a:r>
                <a:endParaRPr lang="ru-RU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778577"/>
                <a:ext cx="6298580" cy="962251"/>
              </a:xfrm>
              <a:prstGeom prst="rect">
                <a:avLst/>
              </a:prstGeom>
              <a:blipFill rotWithShape="1">
                <a:blip r:embed="rId5"/>
                <a:stretch>
                  <a:fillRect l="-774" t="-3165" b="-56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Установите соответствие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8000" y="1376856"/>
            <a:ext cx="4572000" cy="286232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r>
              <a:rPr lang="ru-RU" dirty="0"/>
              <a:t>1</a:t>
            </a:r>
            <a:r>
              <a:rPr lang="ru-RU" dirty="0" smtClean="0"/>
              <a:t>. </a:t>
            </a:r>
            <a:r>
              <a:rPr lang="ru-RU" dirty="0"/>
              <a:t>Функция задана формулой h(х) = - х</a:t>
            </a:r>
            <a:r>
              <a:rPr lang="ru-RU" baseline="30000" dirty="0"/>
              <a:t>2</a:t>
            </a:r>
            <a:r>
              <a:rPr lang="ru-RU" dirty="0"/>
              <a:t> + 5. Найдите значение функции при х равном а) – 1; б) 1,5; в) 3.</a:t>
            </a:r>
          </a:p>
          <a:p>
            <a:r>
              <a:rPr lang="ru-RU" dirty="0" smtClean="0"/>
              <a:t>2. </a:t>
            </a:r>
            <a:r>
              <a:rPr lang="ru-RU" dirty="0"/>
              <a:t>Найдите значение функции, заданной формулой f(х) = 2х(3 – х), соответствующее значению аргумента, равному: а) 0; б) 3; в) 1,5.</a:t>
            </a:r>
          </a:p>
          <a:p>
            <a:r>
              <a:rPr lang="ru-RU" dirty="0" smtClean="0"/>
              <a:t>3. </a:t>
            </a:r>
            <a:r>
              <a:rPr lang="ru-RU" dirty="0"/>
              <a:t>Функция задана формулой f(х) = х</a:t>
            </a:r>
            <a:r>
              <a:rPr lang="ru-RU" baseline="30000" dirty="0"/>
              <a:t>3</a:t>
            </a:r>
            <a:r>
              <a:rPr lang="ru-RU" dirty="0"/>
              <a:t> +10. Найдите: а) f(5); б) f(0); в) f(- 2</a:t>
            </a:r>
            <a:r>
              <a:rPr lang="ru-RU" dirty="0" smtClean="0"/>
              <a:t>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2" y="476672"/>
            <a:ext cx="85725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094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61" y="469237"/>
            <a:ext cx="857250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6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619125"/>
            <a:ext cx="857250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41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461962"/>
            <a:ext cx="8572500" cy="59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51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671512"/>
            <a:ext cx="85725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23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КНИГОЙ: </a:t>
            </a:r>
            <a:r>
              <a:rPr lang="ru-RU" dirty="0">
                <a:latin typeface="Arial" pitchFamily="34" charset="0"/>
                <a:ea typeface="Tahoma" pitchFamily="34" charset="0"/>
                <a:cs typeface="Arial" pitchFamily="34" charset="0"/>
              </a:rPr>
              <a:t>ГРАФИКИ И СВОЙСТВА НЕКОТОРЫХ ВИДОВ ФУНКЦИЙ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414337"/>
            <a:ext cx="8572500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71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6034</TotalTime>
  <Words>390</Words>
  <Application>Microsoft Office PowerPoint</Application>
  <PresentationFormat>Экран (4:3)</PresentationFormat>
  <Paragraphs>66</Paragraphs>
  <Slides>15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864</cp:revision>
  <dcterms:created xsi:type="dcterms:W3CDTF">2021-10-31T04:25:13Z</dcterms:created>
  <dcterms:modified xsi:type="dcterms:W3CDTF">2025-01-03T00:50:23Z</dcterms:modified>
</cp:coreProperties>
</file>