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308" r:id="rId3"/>
    <p:sldId id="331" r:id="rId4"/>
    <p:sldId id="301" r:id="rId5"/>
    <p:sldId id="401" r:id="rId6"/>
    <p:sldId id="402" r:id="rId7"/>
    <p:sldId id="403" r:id="rId8"/>
    <p:sldId id="404" r:id="rId9"/>
    <p:sldId id="405" r:id="rId10"/>
    <p:sldId id="406" r:id="rId11"/>
    <p:sldId id="272" r:id="rId12"/>
    <p:sldId id="383" r:id="rId13"/>
    <p:sldId id="349" r:id="rId14"/>
    <p:sldId id="3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7C4FE8B-8B43-49A4-AA3B-BF9F44BCB67F}">
          <p14:sldIdLst>
            <p14:sldId id="297"/>
            <p14:sldId id="308"/>
            <p14:sldId id="331"/>
            <p14:sldId id="301"/>
            <p14:sldId id="401"/>
            <p14:sldId id="402"/>
            <p14:sldId id="403"/>
          </p14:sldIdLst>
        </p14:section>
        <p14:section name="Раздел без заголовка" id="{FEFB1A7B-9054-4733-B388-6C2596F13F76}">
          <p14:sldIdLst>
            <p14:sldId id="404"/>
            <p14:sldId id="405"/>
            <p14:sldId id="406"/>
            <p14:sldId id="272"/>
            <p14:sldId id="383"/>
            <p14:sldId id="349"/>
            <p14:sldId id="385"/>
            <p14:sldId id="29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Графики и свойства некоторых видов функций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9" y="476672"/>
            <a:ext cx="8572500" cy="64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6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157888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990850"/>
            <a:ext cx="8953500" cy="876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276475"/>
            <a:ext cx="8953500" cy="230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1933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325075"/>
            <a:ext cx="8953500" cy="3362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042" y="2569075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600200"/>
            <a:ext cx="8953500" cy="3657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524000" y="126429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</a:t>
            </a:r>
            <a:r>
              <a:rPr lang="ru-RU" sz="2400" dirty="0" smtClean="0"/>
              <a:t>8.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8A260F8-C72C-41D4-8020-F92EF1931D34}"/>
              </a:ext>
            </a:extLst>
          </p:cNvPr>
          <p:cNvSpPr/>
          <p:nvPr/>
        </p:nvSpPr>
        <p:spPr>
          <a:xfrm>
            <a:off x="467544" y="692696"/>
            <a:ext cx="4481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Какое из заданий, выполненных на уроке, больше всего понравилось?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Какие из заданий, выполненных на уроке, вызвали затруднения?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Распознавать функции изученных видов</a:t>
                </a:r>
                <a:r>
                  <a:rPr lang="ru-RU" dirty="0"/>
                  <a:t>. Изображать на </a:t>
                </a:r>
                <a:r>
                  <a:rPr lang="ru-RU" dirty="0" smtClean="0"/>
                  <a:t>координатной плоскости </a:t>
                </a:r>
                <a:r>
                  <a:rPr lang="ru-RU" dirty="0"/>
                  <a:t>графики функций </a:t>
                </a:r>
                <a:r>
                  <a:rPr lang="ru-RU" i="1" dirty="0"/>
                  <a:t>y </a:t>
                </a:r>
                <a:r>
                  <a:rPr lang="ru-RU" dirty="0"/>
                  <a:t>= </a:t>
                </a:r>
                <a:r>
                  <a:rPr lang="ru-RU" i="1" dirty="0"/>
                  <a:t>x</a:t>
                </a:r>
                <a:r>
                  <a:rPr lang="ru-RU" baseline="30000" dirty="0"/>
                  <a:t>2</a:t>
                </a:r>
                <a:r>
                  <a:rPr lang="ru-RU" dirty="0"/>
                  <a:t>,</a:t>
                </a:r>
              </a:p>
              <a:p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:r>
                  <a:rPr lang="es-ES" i="1" dirty="0"/>
                  <a:t>x</a:t>
                </a:r>
                <a:r>
                  <a:rPr lang="es-ES" baseline="30000" dirty="0"/>
                  <a:t>3</a:t>
                </a:r>
                <a:r>
                  <a:rPr lang="es-ES" dirty="0"/>
                  <a:t>, </a:t>
                </a:r>
                <a:r>
                  <a:rPr lang="es-ES" i="1" dirty="0"/>
                  <a:t>y </a:t>
                </a:r>
                <a:r>
                  <a:rPr lang="es-ES" dirty="0"/>
                  <a:t>= |</a:t>
                </a:r>
                <a:r>
                  <a:rPr lang="es-ES" i="1" dirty="0"/>
                  <a:t>x</a:t>
                </a:r>
                <a:r>
                  <a:rPr lang="es-ES" dirty="0"/>
                  <a:t>|, </a:t>
                </a:r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s-E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es-ES" i="1" dirty="0" smtClean="0"/>
                  <a:t> </a:t>
                </a:r>
                <a:r>
                  <a:rPr lang="es-ES" dirty="0"/>
                  <a:t>, </a:t>
                </a:r>
                <a:r>
                  <a:rPr lang="es-ES" dirty="0" smtClean="0"/>
                  <a:t>описывать</a:t>
                </a:r>
                <a:r>
                  <a:rPr lang="ru-RU" dirty="0" smtClean="0"/>
                  <a:t> свойства </a:t>
                </a:r>
                <a:r>
                  <a:rPr lang="ru-RU" dirty="0"/>
                  <a:t>этих функций.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  <a:blipFill rotWithShape="1">
                <a:blip r:embed="rId5"/>
                <a:stretch>
                  <a:fillRect l="-774" t="-3165" b="-56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4000" y="1606448"/>
            <a:ext cx="45720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dirty="0" smtClean="0"/>
              <a:t>Функция </a:t>
            </a:r>
            <a:r>
              <a:rPr lang="ru-RU" dirty="0"/>
              <a:t>задана формулой у = 2х +7. Найдите значение функции, соответствующее значению аргумента, равному: а)1; б) –20; в) 43.</a:t>
            </a: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2" y="476672"/>
            <a:ext cx="85725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1" y="469237"/>
            <a:ext cx="85725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4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19125"/>
            <a:ext cx="85725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5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1962"/>
            <a:ext cx="85725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0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71512"/>
            <a:ext cx="85725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14337"/>
            <a:ext cx="85725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6037</TotalTime>
  <Words>323</Words>
  <Application>Microsoft Office PowerPoint</Application>
  <PresentationFormat>Экран (4:3)</PresentationFormat>
  <Paragraphs>64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871</cp:revision>
  <dcterms:created xsi:type="dcterms:W3CDTF">2021-10-31T04:25:13Z</dcterms:created>
  <dcterms:modified xsi:type="dcterms:W3CDTF">2025-01-03T00:48:03Z</dcterms:modified>
</cp:coreProperties>
</file>