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401" r:id="rId5"/>
    <p:sldId id="402" r:id="rId6"/>
    <p:sldId id="272" r:id="rId7"/>
    <p:sldId id="400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Свойства четности и нечетности функций (3)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405837"/>
            <a:ext cx="8953500" cy="52101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Овал 6"/>
          <p:cNvSpPr/>
          <p:nvPr/>
        </p:nvSpPr>
        <p:spPr>
          <a:xfrm>
            <a:off x="7380312" y="-109341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3</a:t>
            </a:r>
            <a:r>
              <a:rPr lang="ru-RU" sz="2400" dirty="0" smtClean="0"/>
              <a:t>, п 7, № 107(б).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5942" y="611164"/>
            <a:ext cx="509613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     «</a:t>
            </a:r>
            <a:r>
              <a:rPr lang="ru-RU" b="1" dirty="0"/>
              <a:t>Недосол на столе – </a:t>
            </a:r>
            <a:r>
              <a:rPr lang="ru-RU" b="1"/>
              <a:t>пересол </a:t>
            </a:r>
            <a:r>
              <a:rPr lang="ru-RU" b="1" smtClean="0"/>
              <a:t>на</a:t>
            </a:r>
          </a:p>
          <a:p>
            <a:r>
              <a:rPr lang="ru-RU" b="1" smtClean="0"/>
              <a:t>спине</a:t>
            </a:r>
            <a:r>
              <a:rPr lang="ru-RU" dirty="0"/>
              <a:t>». Качество пищи зависит, является функцией от количества соли в ней. Мало соли – невкусно, много – тоже в рот не возьмёшь. А где-то в промежутке, в золотой середине, когда соли в самый раз, кушанье становится особенно лакомым. В этой точке кулинарная функция достигает </a:t>
            </a:r>
            <a:r>
              <a:rPr lang="ru-RU" i="1" dirty="0"/>
              <a:t>максимума</a:t>
            </a:r>
            <a:r>
              <a:rPr lang="ru-RU" dirty="0"/>
              <a:t>. Малейший щепотью соли больше или меньше – и дегустатор с утончённым вкусом скажет, что качество пищи снизилось. 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Распознавать функции </a:t>
            </a:r>
            <a:r>
              <a:rPr lang="ru-RU" dirty="0" smtClean="0"/>
              <a:t>изученных видов.</a:t>
            </a:r>
          </a:p>
          <a:p>
            <a:r>
              <a:rPr lang="ru-RU" dirty="0"/>
              <a:t>Распознавать </a:t>
            </a:r>
            <a:r>
              <a:rPr lang="ru-RU" dirty="0" smtClean="0"/>
              <a:t>чётные и </a:t>
            </a:r>
            <a:r>
              <a:rPr lang="ru-RU" dirty="0"/>
              <a:t>нечётные функции.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841334"/>
            <a:ext cx="627193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i="1" dirty="0" smtClean="0"/>
              <a:t>Определите, является ли функция четной или нечетной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66" y="1376856"/>
            <a:ext cx="5796168" cy="310118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664593"/>
              </p:ext>
            </p:extLst>
          </p:nvPr>
        </p:nvGraphicFramePr>
        <p:xfrm>
          <a:off x="108000" y="586636"/>
          <a:ext cx="8976865" cy="6523548"/>
        </p:xfrm>
        <a:graphic>
          <a:graphicData uri="http://schemas.openxmlformats.org/drawingml/2006/table">
            <a:tbl>
              <a:tblPr/>
              <a:tblGrid>
                <a:gridCol w="3383880">
                  <a:extLst>
                    <a:ext uri="{9D8B030D-6E8A-4147-A177-3AD203B41FA5}">
                      <a16:colId xmlns:a16="http://schemas.microsoft.com/office/drawing/2014/main" xmlns="" xmlns:a14="http://schemas.microsoft.com/office/drawing/2010/main" xmlns:mc="http://schemas.openxmlformats.org/markup-compatibility/2006" val="1648837893"/>
                    </a:ext>
                  </a:extLst>
                </a:gridCol>
                <a:gridCol w="5592985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СВОЙСТВА ЧЕТНОСТИ И НЕЧЕТНОСТИ ФУНКЦИЙ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 gridSpan="2">
                  <a:txBody>
                    <a:bodyPr/>
                    <a:lstStyle/>
                    <a:p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область определения функции,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D(f)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все значения независимой переменной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множество значений функции,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E(f)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значения, которые принимает зависимая переменная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 gridSpan="2"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свойства функции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нулей, сохранение </a:t>
                      </a:r>
                      <a:r>
                        <a:rPr lang="ru-RU" sz="18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знакопостоянства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промежутки монотонности, существование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наибольшего и наименьшего значений.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26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9650002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033678"/>
            <a:ext cx="28289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8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844526"/>
              </p:ext>
            </p:extLst>
          </p:nvPr>
        </p:nvGraphicFramePr>
        <p:xfrm>
          <a:off x="108000" y="533008"/>
          <a:ext cx="8976865" cy="5993120"/>
        </p:xfrm>
        <a:graphic>
          <a:graphicData uri="http://schemas.openxmlformats.org/drawingml/2006/table">
            <a:tbl>
              <a:tblPr/>
              <a:tblGrid>
                <a:gridCol w="8976865">
                  <a:extLst>
                    <a:ext uri="{9D8B030D-6E8A-4147-A177-3AD203B41FA5}">
                      <a16:colId xmlns:a16="http://schemas.microsoft.com/office/drawing/2014/main" xmlns="" xmlns:a14="http://schemas.microsoft.com/office/drawing/2010/main" xmlns:mc="http://schemas.openxmlformats.org/markup-compatibility/2006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СВОЙСТВА ЧЕТНОСТИ И НЕЧЕТНОСТИ ФУНКЦИЙ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>
                  <a:txBody>
                    <a:bodyPr/>
                    <a:lstStyle/>
                    <a:p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Функция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 = f (x)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называется четной,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выполняются следующие условия: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область определения функции симметрична относительно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оси ординат;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противоположным значениям аргумента соответствуют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равные значения функции.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01280"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Функция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 =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называется нечётной,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выполняются следующие условия: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область определения функции симметрична относительно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начала координат;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противоположным значениям аргумента соответствуют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противоположные значения функции.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2612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9650002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" y="2348880"/>
            <a:ext cx="78676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33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450369" y="4990059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162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95287"/>
            <a:ext cx="8953500" cy="6067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4139952" y="1556792"/>
            <a:ext cx="3672408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812360" y="417003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309812"/>
            <a:ext cx="8953500" cy="2238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457450"/>
            <a:ext cx="8953500" cy="19431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5837</TotalTime>
  <Words>259</Words>
  <Application>Microsoft Office PowerPoint</Application>
  <PresentationFormat>Экран (4:3)</PresentationFormat>
  <Paragraphs>63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849</cp:revision>
  <dcterms:created xsi:type="dcterms:W3CDTF">2021-10-31T04:25:13Z</dcterms:created>
  <dcterms:modified xsi:type="dcterms:W3CDTF">2025-01-01T03:24:35Z</dcterms:modified>
</cp:coreProperties>
</file>