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01" r:id="rId5"/>
    <p:sldId id="401" r:id="rId6"/>
    <p:sldId id="272" r:id="rId7"/>
    <p:sldId id="400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Свойства четности и нечетности функций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47775"/>
            <a:ext cx="8953500" cy="4362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Овал 6"/>
          <p:cNvSpPr/>
          <p:nvPr/>
        </p:nvSpPr>
        <p:spPr>
          <a:xfrm>
            <a:off x="7452000" y="2492896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3</a:t>
            </a:r>
            <a:r>
              <a:rPr lang="ru-RU" sz="2400" dirty="0" smtClean="0"/>
              <a:t>, п 7, № </a:t>
            </a:r>
            <a:r>
              <a:rPr lang="en-US" sz="2400" dirty="0" smtClean="0"/>
              <a:t>100 (</a:t>
            </a:r>
            <a:r>
              <a:rPr lang="ru-RU" sz="2400" dirty="0" smtClean="0"/>
              <a:t>б</a:t>
            </a:r>
            <a:r>
              <a:rPr lang="en-US" sz="2400" dirty="0" smtClean="0"/>
              <a:t>)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620688"/>
            <a:ext cx="53285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Один  </a:t>
            </a:r>
            <a:r>
              <a:rPr lang="ru-RU" dirty="0"/>
              <a:t>из самых замечательных математиков XVII в. Леонард Эйлер (1707 – 1783), вводя в своём учебнике понятие функции, говорит лишь, что «когда некоторые количества зависят от других таким образом, что при изменении последних и сами они подвергаются изменению, то первые называются функциями вторых».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78577"/>
            <a:ext cx="62985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Распознавать функции </a:t>
            </a:r>
            <a:r>
              <a:rPr lang="ru-RU" dirty="0" smtClean="0"/>
              <a:t>изученных видов.</a:t>
            </a:r>
          </a:p>
          <a:p>
            <a:r>
              <a:rPr lang="ru-RU" dirty="0"/>
              <a:t>Распознавать </a:t>
            </a:r>
            <a:r>
              <a:rPr lang="ru-RU" dirty="0" smtClean="0"/>
              <a:t>чётные и </a:t>
            </a:r>
            <a:r>
              <a:rPr lang="ru-RU" dirty="0"/>
              <a:t>нечётные функции.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4000" y="1376856"/>
            <a:ext cx="4572000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b="1" i="1" dirty="0"/>
              <a:t>Что называется функцией?</a:t>
            </a:r>
            <a:endParaRPr lang="ru-RU" dirty="0"/>
          </a:p>
          <a:p>
            <a:r>
              <a:rPr lang="ru-RU" b="1" i="1" dirty="0"/>
              <a:t>Что называется областью определения функции?</a:t>
            </a:r>
            <a:endParaRPr lang="ru-RU" dirty="0"/>
          </a:p>
          <a:p>
            <a:r>
              <a:rPr lang="ru-RU" b="1" i="1" dirty="0"/>
              <a:t>Что называется графиком функции?</a:t>
            </a:r>
            <a:endParaRPr lang="ru-RU" dirty="0"/>
          </a:p>
          <a:p>
            <a:r>
              <a:rPr lang="ru-RU" b="1" i="1" dirty="0"/>
              <a:t>Можно ли назвать множество чисел, </a:t>
            </a:r>
            <a:r>
              <a:rPr lang="ru-RU" b="1" i="1" dirty="0" smtClean="0"/>
              <a:t>принадлежащих отрезку</a:t>
            </a:r>
            <a:r>
              <a:rPr lang="ru-RU" dirty="0"/>
              <a:t> </a:t>
            </a:r>
            <a:r>
              <a:rPr lang="ru-RU" b="1" i="1" dirty="0" smtClean="0"/>
              <a:t>[- 2;5</a:t>
            </a:r>
            <a:r>
              <a:rPr lang="ru-RU" b="1" i="1" dirty="0"/>
              <a:t>]</a:t>
            </a:r>
            <a:r>
              <a:rPr lang="ru-RU" dirty="0"/>
              <a:t> </a:t>
            </a:r>
            <a:r>
              <a:rPr lang="ru-RU" b="1" i="1" dirty="0" smtClean="0"/>
              <a:t>, симметричным </a:t>
            </a:r>
            <a:r>
              <a:rPr lang="ru-RU" b="1" i="1" dirty="0"/>
              <a:t>относительно начала координат?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630333"/>
              </p:ext>
            </p:extLst>
          </p:nvPr>
        </p:nvGraphicFramePr>
        <p:xfrm>
          <a:off x="108000" y="586636"/>
          <a:ext cx="8976865" cy="6523548"/>
        </p:xfrm>
        <a:graphic>
          <a:graphicData uri="http://schemas.openxmlformats.org/drawingml/2006/table">
            <a:tbl>
              <a:tblPr/>
              <a:tblGrid>
                <a:gridCol w="3383880">
                  <a:extLst>
                    <a:ext uri="{9D8B030D-6E8A-4147-A177-3AD203B41FA5}">
                      <a16:colId xmlns:a16="http://schemas.microsoft.com/office/drawing/2014/main" xmlns="" xmlns:a14="http://schemas.microsoft.com/office/drawing/2010/main" xmlns:mc="http://schemas.openxmlformats.org/markup-compatibility/2006" val="1648837893"/>
                    </a:ext>
                  </a:extLst>
                </a:gridCol>
                <a:gridCol w="5592985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СВОЙСТВА ЧЕТНОСТИ И НЕЧЕТНОСТИ ФУНКЦИЙ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696741518"/>
                  </a:ext>
                </a:extLst>
              </a:tr>
              <a:tr h="141868">
                <a:tc gridSpan="2">
                  <a:txBody>
                    <a:bodyPr/>
                    <a:lstStyle/>
                    <a:p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2346673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область определения функции,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D(f)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все значения независимой переменной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множество значений функции,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E(f)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значения, которые принимает зависимая переменная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920">
                <a:tc gridSpan="2"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свойства функции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наличие нулей, сохранение </a:t>
                      </a:r>
                      <a:r>
                        <a:rPr lang="ru-RU" sz="18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знакопостоянства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промежутки монотонности, существование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наибольшего и наименьшего значений.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4026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96500024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033678"/>
            <a:ext cx="28289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684539"/>
              </p:ext>
            </p:extLst>
          </p:nvPr>
        </p:nvGraphicFramePr>
        <p:xfrm>
          <a:off x="108000" y="533008"/>
          <a:ext cx="8976865" cy="5993120"/>
        </p:xfrm>
        <a:graphic>
          <a:graphicData uri="http://schemas.openxmlformats.org/drawingml/2006/table">
            <a:tbl>
              <a:tblPr/>
              <a:tblGrid>
                <a:gridCol w="8976865">
                  <a:extLst>
                    <a:ext uri="{9D8B030D-6E8A-4147-A177-3AD203B41FA5}">
                      <a16:colId xmlns:a16="http://schemas.microsoft.com/office/drawing/2014/main" xmlns="" xmlns:a14="http://schemas.microsoft.com/office/drawing/2010/main" xmlns:mc="http://schemas.openxmlformats.org/markup-compatibility/2006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СВОЙСТВА ЧЕТНОСТИ И НЕЧЕТНОСТИ ФУНКЦИЙ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696741518"/>
                  </a:ext>
                </a:extLst>
              </a:tr>
              <a:tr h="141868">
                <a:tc>
                  <a:txBody>
                    <a:bodyPr/>
                    <a:lstStyle/>
                    <a:p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2346673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Функция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 = f (x)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называется четной,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выполняются следующие условия: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 область определения функции симметрична относительно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оси ординат;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противоположным значениям аргумента соответствуют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равные значения функции.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01280">
                <a:tc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1920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Функция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 =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называется нечётной,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выполняются следующие условия: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 область определения функции симметрична относительно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начала координат;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 противоположным значениям аргумента соответствуют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противоположные значения функции.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2612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96500024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5" y="2348880"/>
            <a:ext cx="78676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43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71500"/>
            <a:ext cx="8953500" cy="5715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450369" y="515788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509705" y="7200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857500"/>
            <a:ext cx="8953500" cy="1143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2916000" y="3212976"/>
            <a:ext cx="5976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352675"/>
            <a:ext cx="8953500" cy="21526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43012"/>
            <a:ext cx="8953500" cy="4371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380312" y="216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5939</TotalTime>
  <Words>279</Words>
  <Application>Microsoft Office PowerPoint</Application>
  <PresentationFormat>Экран (4:3)</PresentationFormat>
  <Paragraphs>65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849</cp:revision>
  <dcterms:created xsi:type="dcterms:W3CDTF">2021-10-31T04:25:13Z</dcterms:created>
  <dcterms:modified xsi:type="dcterms:W3CDTF">2025-01-01T03:18:53Z</dcterms:modified>
</cp:coreProperties>
</file>