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31" r:id="rId4"/>
    <p:sldId id="409" r:id="rId5"/>
    <p:sldId id="410" r:id="rId6"/>
    <p:sldId id="411" r:id="rId7"/>
    <p:sldId id="405" r:id="rId8"/>
    <p:sldId id="412" r:id="rId9"/>
    <p:sldId id="349" r:id="rId10"/>
    <p:sldId id="408" r:id="rId11"/>
    <p:sldId id="38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798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Практико-</a:t>
            </a:r>
          </a:p>
          <a:p>
            <a:pPr algn="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ориентированные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задачи (2)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ЧИСЛА И ВЫЧИСЛЕНИЯ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ПРОДВИНУТЫМ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49026" y="980728"/>
            <a:ext cx="1512000" cy="151200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024187"/>
            <a:ext cx="8953500" cy="8096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4510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296337" y="1556792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9" y="553846"/>
            <a:ext cx="8953500" cy="838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2</a:t>
            </a:r>
            <a:r>
              <a:rPr lang="ru-RU" sz="2400" dirty="0" smtClean="0"/>
              <a:t>, п</a:t>
            </a:r>
            <a:r>
              <a:rPr lang="en-US" sz="2400" dirty="0"/>
              <a:t>5</a:t>
            </a:r>
            <a:r>
              <a:rPr lang="ru-RU" sz="2400" dirty="0" smtClean="0"/>
              <a:t>, № </a:t>
            </a:r>
            <a:r>
              <a:rPr lang="en-US" sz="2400" dirty="0"/>
              <a:t> </a:t>
            </a:r>
            <a:r>
              <a:rPr lang="ru-RU" sz="2400" dirty="0" smtClean="0"/>
              <a:t>72.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1934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618072" y="692696"/>
            <a:ext cx="6058384" cy="286232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Прямоугольное уравнение.</a:t>
            </a:r>
            <a:endParaRPr lang="ru-RU" dirty="0"/>
          </a:p>
          <a:p>
            <a:r>
              <a:rPr lang="ru-RU" dirty="0"/>
              <a:t>Квадратное уравнение и прямоугольный треугольник – в привычных математических названиях поистине совмещаются несовместимые вещи. А можете ли вы себе представить, допустим, треугольный квадрат? Или прямоугольное уравнение? Предложите математически обоснованные толкования этим новым понятиям. Предложите один-два своих математических термина, в которых сочетались бы, на первый взгляд, несовместимые математические свойства.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778577"/>
            <a:ext cx="62985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Решать </a:t>
            </a:r>
            <a:r>
              <a:rPr lang="ru-RU" dirty="0" smtClean="0"/>
              <a:t>практико-ориентированные</a:t>
            </a:r>
            <a:r>
              <a:rPr lang="en-US" dirty="0" smtClean="0"/>
              <a:t> </a:t>
            </a:r>
            <a:r>
              <a:rPr lang="ru-RU" dirty="0" smtClean="0"/>
              <a:t>задачи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8572500" cy="3133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Овал 10"/>
          <p:cNvSpPr/>
          <p:nvPr/>
        </p:nvSpPr>
        <p:spPr>
          <a:xfrm>
            <a:off x="7380312" y="396000"/>
            <a:ext cx="1512000" cy="15120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768165"/>
              </p:ext>
            </p:extLst>
          </p:nvPr>
        </p:nvGraphicFramePr>
        <p:xfrm>
          <a:off x="108000" y="586636"/>
          <a:ext cx="8928000" cy="5182820"/>
        </p:xfrm>
        <a:graphic>
          <a:graphicData uri="http://schemas.openxmlformats.org/drawingml/2006/table">
            <a:tbl>
              <a:tblPr/>
              <a:tblGrid>
                <a:gridCol w="1583680">
                  <a:extLst>
                    <a:ext uri="{9D8B030D-6E8A-4147-A177-3AD203B41FA5}">
                      <a16:colId xmlns="" xmlns:a16="http://schemas.microsoft.com/office/drawing/2014/main" xmlns:a14="http://schemas.microsoft.com/office/drawing/2010/main" xmlns:mc="http://schemas.openxmlformats.org/markup-compatibility/2006" val="1648837893"/>
                    </a:ext>
                  </a:extLst>
                </a:gridCol>
                <a:gridCol w="734432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ПРАКТИКО-ОРИЕНТИРОВАННЫЕ ЗАДАЧИ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696741518"/>
                  </a:ext>
                </a:extLst>
              </a:tr>
              <a:tr h="141868">
                <a:tc gridSpan="2">
                  <a:txBody>
                    <a:bodyPr/>
                    <a:lstStyle/>
                    <a:p>
                      <a:endParaRPr lang="ru-RU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23466732"/>
                  </a:ext>
                </a:extLst>
              </a:tr>
              <a:tr h="12192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Процессы, происходящие в реальной жизни, проще всего описывать с помощью математических моделей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6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2168586922"/>
                  </a:ext>
                </a:extLst>
              </a:tr>
              <a:tr h="65034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Умение  решать практико-ориентированные задачи незаменимо в практической деятельности и повседневной жизни человека.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1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340064">
                <a:tc gridSpan="2"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хватит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140968"/>
            <a:ext cx="8029575" cy="2000250"/>
          </a:xfrm>
          <a:prstGeom prst="rect">
            <a:avLst/>
          </a:prstGeom>
        </p:spPr>
      </p:pic>
      <p:sp>
        <p:nvSpPr>
          <p:cNvPr id="7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3978000" y="5410806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0947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801266"/>
              </p:ext>
            </p:extLst>
          </p:nvPr>
        </p:nvGraphicFramePr>
        <p:xfrm>
          <a:off x="108000" y="586636"/>
          <a:ext cx="8928000" cy="5930716"/>
        </p:xfrm>
        <a:graphic>
          <a:graphicData uri="http://schemas.openxmlformats.org/drawingml/2006/table">
            <a:tbl>
              <a:tblPr/>
              <a:tblGrid>
                <a:gridCol w="1727696">
                  <a:extLst>
                    <a:ext uri="{9D8B030D-6E8A-4147-A177-3AD203B41FA5}">
                      <a16:colId xmlns="" xmlns:a16="http://schemas.microsoft.com/office/drawing/2014/main" xmlns:a14="http://schemas.microsoft.com/office/drawing/2010/main" xmlns:mc="http://schemas.openxmlformats.org/markup-compatibility/2006" val="1648837893"/>
                    </a:ext>
                  </a:extLst>
                </a:gridCol>
                <a:gridCol w="4896544"/>
                <a:gridCol w="2303760"/>
              </a:tblGrid>
              <a:tr h="39409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ПРАКТИКО-ОРИЕНТИРОВАННЫЕ ЗАДАЧИ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696741518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BF5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Мобильный оператор предлагает три тарифа сотовой связи.</a:t>
                      </a:r>
                      <a:endParaRPr lang="ru-RU" sz="2000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2168586922"/>
                  </a:ext>
                </a:extLst>
              </a:tr>
              <a:tr h="4498156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Тариф «2000»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8120">
                <a:tc gridSpan="3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Антон тратит 2500 мин в месяц на исходящие звонки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 </a:t>
                      </a:r>
                      <a:r>
                        <a:rPr lang="ru-RU" sz="1800" b="0" i="1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гБ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Интернета. Какой тариф будет для пего самым выгодным?</a:t>
                      </a:r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95670"/>
            <a:ext cx="6229350" cy="40671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7452320" y="5227567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610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775899"/>
              </p:ext>
            </p:extLst>
          </p:nvPr>
        </p:nvGraphicFramePr>
        <p:xfrm>
          <a:off x="108000" y="586636"/>
          <a:ext cx="8928000" cy="5614868"/>
        </p:xfrm>
        <a:graphic>
          <a:graphicData uri="http://schemas.openxmlformats.org/drawingml/2006/table">
            <a:tbl>
              <a:tblPr/>
              <a:tblGrid>
                <a:gridCol w="1727696">
                  <a:extLst>
                    <a:ext uri="{9D8B030D-6E8A-4147-A177-3AD203B41FA5}">
                      <a16:colId xmlns="" xmlns:a16="http://schemas.microsoft.com/office/drawing/2014/main" xmlns:a14="http://schemas.microsoft.com/office/drawing/2010/main" xmlns:mc="http://schemas.openxmlformats.org/markup-compatibility/2006" val="1648837893"/>
                    </a:ext>
                  </a:extLst>
                </a:gridCol>
                <a:gridCol w="4896544"/>
                <a:gridCol w="2303760"/>
              </a:tblGrid>
              <a:tr h="39409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ПРАКТИКО-ОРИЕНТИРОВАННЫЕ ЗАДАЧИ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1696741518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</a:t>
                      </a: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BF5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2000" i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a14="http://schemas.microsoft.com/office/drawing/2010/main" xmlns:mc="http://schemas.openxmlformats.org/markup-compatibility/2006" val="2168586922"/>
                  </a:ext>
                </a:extLst>
              </a:tr>
              <a:tr h="4426148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1750 г воды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8120">
                <a:tc gridSpan="3">
                  <a:txBody>
                    <a:bodyPr/>
                    <a:lstStyle/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6848585" y="5229200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84784"/>
            <a:ext cx="650557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97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020272" y="980728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73516" y="4365104"/>
            <a:ext cx="888445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842962"/>
            <a:ext cx="8953500" cy="5172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0843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092280" y="692696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95250" y="2781672"/>
            <a:ext cx="888445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419350"/>
            <a:ext cx="8953500" cy="20193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7872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147887"/>
            <a:ext cx="8953500" cy="2562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452000" y="105273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6053</TotalTime>
  <Words>274</Words>
  <Application>Microsoft Office PowerPoint</Application>
  <PresentationFormat>Экран (4:3)</PresentationFormat>
  <Paragraphs>85</Paragraphs>
  <Slides>12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910</cp:revision>
  <dcterms:created xsi:type="dcterms:W3CDTF">2021-10-31T04:25:13Z</dcterms:created>
  <dcterms:modified xsi:type="dcterms:W3CDTF">2024-12-30T04:44:21Z</dcterms:modified>
</cp:coreProperties>
</file>