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97" r:id="rId2"/>
    <p:sldId id="308" r:id="rId3"/>
    <p:sldId id="331" r:id="rId4"/>
    <p:sldId id="406" r:id="rId5"/>
    <p:sldId id="407" r:id="rId6"/>
    <p:sldId id="409" r:id="rId7"/>
    <p:sldId id="405" r:id="rId8"/>
    <p:sldId id="410" r:id="rId9"/>
    <p:sldId id="411" r:id="rId10"/>
    <p:sldId id="383" r:id="rId11"/>
    <p:sldId id="349" r:id="rId12"/>
    <p:sldId id="408" r:id="rId13"/>
    <p:sldId id="385" r:id="rId14"/>
    <p:sldId id="29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F2F6EA"/>
    <a:srgbClr val="FDEADA"/>
    <a:srgbClr val="FCD5B5"/>
    <a:srgbClr val="E6EDF6"/>
    <a:srgbClr val="6BBC46"/>
    <a:srgbClr val="7CBF33"/>
    <a:srgbClr val="FAE5F0"/>
    <a:srgbClr val="FFFAFA"/>
    <a:srgbClr val="FA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7982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3.wdp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Практико-</a:t>
            </a:r>
          </a:p>
          <a:p>
            <a:pPr algn="r"/>
            <a:r>
              <a:rPr lang="ru-RU" sz="28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ориентированные задачи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ЧИСЛА И ВЫЧИСЛЕНИЯ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503649" y="1052736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762250"/>
            <a:ext cx="8953500" cy="13335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447925"/>
            <a:ext cx="8953500" cy="19621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Овал 5"/>
          <p:cNvSpPr/>
          <p:nvPr/>
        </p:nvSpPr>
        <p:spPr>
          <a:xfrm>
            <a:off x="7452000" y="1052736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ПРОДВИНУТЫМ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449026" y="2119113"/>
            <a:ext cx="1512000" cy="15120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0" y="548680"/>
            <a:ext cx="8953500" cy="6572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04510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308304" y="216946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49" y="1844824"/>
            <a:ext cx="8668580" cy="280831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/>
              <a:t>2</a:t>
            </a:r>
            <a:r>
              <a:rPr lang="ru-RU" sz="2400" dirty="0" smtClean="0"/>
              <a:t>, п</a:t>
            </a:r>
            <a:r>
              <a:rPr lang="en-US" sz="2400" dirty="0"/>
              <a:t>5</a:t>
            </a:r>
            <a:r>
              <a:rPr lang="ru-RU" sz="2400" dirty="0" smtClean="0"/>
              <a:t>, № </a:t>
            </a:r>
            <a:r>
              <a:rPr lang="en-US" sz="2400" dirty="0"/>
              <a:t> </a:t>
            </a:r>
            <a:r>
              <a:rPr lang="ru-RU" sz="2400" dirty="0" smtClean="0"/>
              <a:t>67.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692696"/>
            <a:ext cx="1934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771800" y="692696"/>
            <a:ext cx="4968552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1" dirty="0"/>
              <a:t> Смысл выражения.</a:t>
            </a:r>
            <a:endParaRPr lang="ru-RU" dirty="0"/>
          </a:p>
          <a:p>
            <a:r>
              <a:rPr lang="ru-RU" dirty="0"/>
              <a:t>Чем отличаются следующие два математических выражения: 1 + 1 = 2 и 2 = 2? Раскройте смысл данных выражений и дайте объяснение их отличия.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7594518" cy="171640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15616" y="778577"/>
            <a:ext cx="62985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Решать </a:t>
            </a:r>
            <a:r>
              <a:rPr lang="ru-RU" dirty="0" smtClean="0"/>
              <a:t>практико-ориентированные</a:t>
            </a:r>
            <a:r>
              <a:rPr lang="en-US" dirty="0" smtClean="0"/>
              <a:t> </a:t>
            </a:r>
            <a:r>
              <a:rPr lang="ru-RU" dirty="0" smtClean="0"/>
              <a:t>задачи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rgbClr val="FDEADA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38" y="1354658"/>
            <a:ext cx="8797062" cy="22764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1" name="Овал 10"/>
          <p:cNvSpPr/>
          <p:nvPr/>
        </p:nvSpPr>
        <p:spPr>
          <a:xfrm>
            <a:off x="7380312" y="396000"/>
            <a:ext cx="1512000" cy="1512000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703304"/>
              </p:ext>
            </p:extLst>
          </p:nvPr>
        </p:nvGraphicFramePr>
        <p:xfrm>
          <a:off x="108000" y="586636"/>
          <a:ext cx="8928000" cy="5182820"/>
        </p:xfrm>
        <a:graphic>
          <a:graphicData uri="http://schemas.openxmlformats.org/drawingml/2006/table">
            <a:tbl>
              <a:tblPr/>
              <a:tblGrid>
                <a:gridCol w="1583680">
                  <a:extLst>
                    <a:ext uri="{9D8B030D-6E8A-4147-A177-3AD203B41FA5}">
                      <a16:colId xmlns="" xmlns:a16="http://schemas.microsoft.com/office/drawing/2014/main" xmlns:a14="http://schemas.microsoft.com/office/drawing/2010/main" xmlns:mc="http://schemas.openxmlformats.org/markup-compatibility/2006" val="1648837893"/>
                    </a:ext>
                  </a:extLst>
                </a:gridCol>
                <a:gridCol w="7344320"/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ПРАКТИКО-ОРИЕНТИРОВАННЫЕ ЗАДАЧИ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a14="http://schemas.microsoft.com/office/drawing/2010/main" xmlns:mc="http://schemas.openxmlformats.org/markup-compatibility/2006" val="1696741518"/>
                  </a:ext>
                </a:extLst>
              </a:tr>
              <a:tr h="141868">
                <a:tc gridSpan="2">
                  <a:txBody>
                    <a:bodyPr/>
                    <a:lstStyle/>
                    <a:p>
                      <a:endParaRPr lang="ru-RU" sz="18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a14="http://schemas.microsoft.com/office/drawing/2010/main" xmlns:mc="http://schemas.openxmlformats.org/markup-compatibility/2006" val="123466732"/>
                  </a:ext>
                </a:extLst>
              </a:tr>
              <a:tr h="121920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Процессы, происходящие в реальной жизни, проще всего описывать с помощью математических моделей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6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a14="http://schemas.microsoft.com/office/drawing/2010/main" xmlns:mc="http://schemas.openxmlformats.org/markup-compatibility/2006" val="2168586922"/>
                  </a:ext>
                </a:extLst>
              </a:tr>
              <a:tr h="650344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Умение  решать практико-ориентированные задачи незаменимо в практической деятельности и повседневной жизни человека.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Задача 1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40064">
                <a:tc gridSpan="2">
                  <a:txBody>
                    <a:bodyPr/>
                    <a:lstStyle/>
                    <a:p>
                      <a:pPr algn="ctr"/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хватит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140968"/>
            <a:ext cx="8029575" cy="2000250"/>
          </a:xfrm>
          <a:prstGeom prst="rect">
            <a:avLst/>
          </a:prstGeom>
        </p:spPr>
      </p:pic>
      <p:sp>
        <p:nvSpPr>
          <p:cNvPr id="7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3978000" y="5410806"/>
            <a:ext cx="1188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99786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7338972"/>
              </p:ext>
            </p:extLst>
          </p:nvPr>
        </p:nvGraphicFramePr>
        <p:xfrm>
          <a:off x="108000" y="586636"/>
          <a:ext cx="8928000" cy="5930716"/>
        </p:xfrm>
        <a:graphic>
          <a:graphicData uri="http://schemas.openxmlformats.org/drawingml/2006/table">
            <a:tbl>
              <a:tblPr/>
              <a:tblGrid>
                <a:gridCol w="1727696">
                  <a:extLst>
                    <a:ext uri="{9D8B030D-6E8A-4147-A177-3AD203B41FA5}">
                      <a16:colId xmlns="" xmlns:a16="http://schemas.microsoft.com/office/drawing/2014/main" xmlns:a14="http://schemas.microsoft.com/office/drawing/2010/main" xmlns:mc="http://schemas.openxmlformats.org/markup-compatibility/2006" val="1648837893"/>
                    </a:ext>
                  </a:extLst>
                </a:gridCol>
                <a:gridCol w="4896544"/>
                <a:gridCol w="2303760"/>
              </a:tblGrid>
              <a:tr h="394092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ПРАКТИКО-ОРИЕНТИРОВАННЫЕ ЗАДАЧИ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a14="http://schemas.microsoft.com/office/drawing/2010/main" xmlns:mc="http://schemas.openxmlformats.org/markup-compatibility/2006" val="1696741518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Задача 2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BF5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Мобильный оператор предлагает три тарифа сотовой связи.</a:t>
                      </a:r>
                      <a:endParaRPr lang="ru-RU" sz="2000" i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a14="http://schemas.microsoft.com/office/drawing/2010/main" xmlns:mc="http://schemas.openxmlformats.org/markup-compatibility/2006" val="2168586922"/>
                  </a:ext>
                </a:extLst>
              </a:tr>
              <a:tr h="4498156"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Тариф «2000»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8120">
                <a:tc gridSpan="3"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Антон тратит 2500 мин в месяц на исходящие звонки 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35 </a:t>
                      </a:r>
                      <a:r>
                        <a:rPr lang="ru-RU" sz="1800" b="0" i="1" u="none" strike="noStrike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гБ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Интернета. Какой тариф будет для пего самым выгодным?</a:t>
                      </a:r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95670"/>
            <a:ext cx="6229350" cy="40671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7452320" y="5227567"/>
            <a:ext cx="1188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24822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084684"/>
              </p:ext>
            </p:extLst>
          </p:nvPr>
        </p:nvGraphicFramePr>
        <p:xfrm>
          <a:off x="108000" y="586636"/>
          <a:ext cx="8928000" cy="5614868"/>
        </p:xfrm>
        <a:graphic>
          <a:graphicData uri="http://schemas.openxmlformats.org/drawingml/2006/table">
            <a:tbl>
              <a:tblPr/>
              <a:tblGrid>
                <a:gridCol w="1727696">
                  <a:extLst>
                    <a:ext uri="{9D8B030D-6E8A-4147-A177-3AD203B41FA5}">
                      <a16:colId xmlns="" xmlns:a16="http://schemas.microsoft.com/office/drawing/2014/main" xmlns:a14="http://schemas.microsoft.com/office/drawing/2010/main" xmlns:mc="http://schemas.openxmlformats.org/markup-compatibility/2006" val="1648837893"/>
                    </a:ext>
                  </a:extLst>
                </a:gridCol>
                <a:gridCol w="4896544"/>
                <a:gridCol w="2303760"/>
              </a:tblGrid>
              <a:tr h="394092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ПРАКТИКО-ОРИЕНТИРОВАННЫЕ ЗАДАЧИ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a14="http://schemas.microsoft.com/office/drawing/2010/main" xmlns:mc="http://schemas.openxmlformats.org/markup-compatibility/2006" val="1696741518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Задача </a:t>
                      </a:r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BF5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sz="2000" i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a14="http://schemas.microsoft.com/office/drawing/2010/main" xmlns:mc="http://schemas.openxmlformats.org/markup-compatibility/2006" val="2168586922"/>
                  </a:ext>
                </a:extLst>
              </a:tr>
              <a:tr h="4426148"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1750 г воды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8120">
                <a:tc gridSpan="3">
                  <a:txBody>
                    <a:bodyPr/>
                    <a:lstStyle/>
                    <a:p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6848585" y="5229200"/>
            <a:ext cx="1188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84784"/>
            <a:ext cx="650557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97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73516" y="4653136"/>
            <a:ext cx="888445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19125"/>
            <a:ext cx="8953500" cy="56197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164288" y="1484784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43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73516" y="4653136"/>
            <a:ext cx="888445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236296" y="476672"/>
            <a:ext cx="1512000" cy="151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0" y="2344075"/>
            <a:ext cx="8953500" cy="42005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97740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476672"/>
            <a:ext cx="8953500" cy="4495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77042" y="1932484"/>
            <a:ext cx="8884458" cy="3039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524000" y="4972472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312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6074</TotalTime>
  <Words>221</Words>
  <Application>Microsoft Office PowerPoint</Application>
  <PresentationFormat>Экран (4:3)</PresentationFormat>
  <Paragraphs>90</Paragraphs>
  <Slides>14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914</cp:revision>
  <dcterms:created xsi:type="dcterms:W3CDTF">2021-10-31T04:25:13Z</dcterms:created>
  <dcterms:modified xsi:type="dcterms:W3CDTF">2024-12-30T04:48:54Z</dcterms:modified>
</cp:coreProperties>
</file>