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406" r:id="rId5"/>
    <p:sldId id="407" r:id="rId6"/>
    <p:sldId id="405" r:id="rId7"/>
    <p:sldId id="383" r:id="rId8"/>
    <p:sldId id="349" r:id="rId9"/>
    <p:sldId id="408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798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Размеры объектов окружающего мира и длительность процессов в окружающем мире (2)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308304" y="21694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65" y="476672"/>
            <a:ext cx="7031515" cy="468052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2</a:t>
            </a:r>
            <a:r>
              <a:rPr lang="ru-RU" sz="2400" dirty="0" smtClean="0"/>
              <a:t>, п</a:t>
            </a:r>
            <a:r>
              <a:rPr lang="ru-RU" sz="2400" dirty="0"/>
              <a:t>4</a:t>
            </a:r>
            <a:r>
              <a:rPr lang="ru-RU" sz="2400" dirty="0" smtClean="0"/>
              <a:t>, № </a:t>
            </a:r>
            <a:r>
              <a:rPr lang="ru-RU" sz="2400" dirty="0" smtClean="0"/>
              <a:t>58.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692696"/>
            <a:ext cx="5976664" cy="36933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Мистика чисел.</a:t>
            </a:r>
            <a:endParaRPr lang="ru-RU" dirty="0"/>
          </a:p>
          <a:p>
            <a:r>
              <a:rPr lang="ru-RU" dirty="0"/>
              <a:t>Сумма кубов трёх первых чисел 1, 2, 3 равна 36. Сумма первых четырёх чётных и первых четырёх нечётных чисел также равна этому числу. У пифагорейцев самой страшной клятвой была клятва числа 36, они считали, что весь мир состоит из четырёх первых чётных и четырёх первых нечётных чисел. У китайцев четыре первые четные числа представляют чистые и небесные элементы мироздания, четыре первые нечетные числа - нечистые и земные. В халдейской мифологии число 36 известно под именем </a:t>
            </a:r>
            <a:r>
              <a:rPr lang="ru-RU" dirty="0" err="1"/>
              <a:t>Tetractys</a:t>
            </a:r>
            <a:r>
              <a:rPr lang="ru-RU" dirty="0"/>
              <a:t>. Напишите беседу 2-3 математиков древности и современности о природе этого числа с математическим обоснованием их позиций.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778577"/>
            <a:ext cx="62985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Заменять действительные </a:t>
            </a:r>
            <a:r>
              <a:rPr lang="ru-RU" dirty="0" smtClean="0"/>
              <a:t>числа десятичными </a:t>
            </a:r>
            <a:r>
              <a:rPr lang="ru-RU" dirty="0"/>
              <a:t>приближениями.</a:t>
            </a:r>
          </a:p>
          <a:p>
            <a:r>
              <a:rPr lang="ru-RU" dirty="0"/>
              <a:t>Сравнивать и </a:t>
            </a:r>
            <a:r>
              <a:rPr lang="ru-RU" dirty="0" smtClean="0"/>
              <a:t>упорядочивать действительные </a:t>
            </a:r>
            <a:r>
              <a:rPr lang="ru-RU" dirty="0"/>
              <a:t>числа.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380312" y="39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40768"/>
            <a:ext cx="4997013" cy="504056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148879"/>
              </p:ext>
            </p:extLst>
          </p:nvPr>
        </p:nvGraphicFramePr>
        <p:xfrm>
          <a:off x="108000" y="586636"/>
          <a:ext cx="8928000" cy="4822780"/>
        </p:xfrm>
        <a:graphic>
          <a:graphicData uri="http://schemas.openxmlformats.org/drawingml/2006/table">
            <a:tbl>
              <a:tblPr/>
              <a:tblGrid>
                <a:gridCol w="4464000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:a16="http://schemas.microsoft.com/office/drawing/2014/main" xmlns="" val="1648837893"/>
                    </a:ext>
                  </a:extLst>
                </a:gridCol>
                <a:gridCol w="446400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РАЗМЕРЫ ОБЪЕКТОВ ОКРУЖАЮЩЕГО МИРА И ДЛИТЕЛЬНОСТЬ ПРОЦЕССОВ В ОКРУЖАЮЩЕМ МИРЕ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Очень  большие объекты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Атомы, вирусы, … </a:t>
                      </a:r>
                      <a:r>
                        <a:rPr lang="en-US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Очень малые объекты</a:t>
                      </a:r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Вселенная, планеты, …</a:t>
                      </a:r>
                      <a:r>
                        <a:rPr lang="en-US" sz="200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2168586922"/>
                  </a:ext>
                </a:extLst>
              </a:tr>
              <a:tr h="2933020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16" y="2246717"/>
            <a:ext cx="52387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89174"/>
              </p:ext>
            </p:extLst>
          </p:nvPr>
        </p:nvGraphicFramePr>
        <p:xfrm>
          <a:off x="108000" y="586636"/>
          <a:ext cx="8928000" cy="5254828"/>
        </p:xfrm>
        <a:graphic>
          <a:graphicData uri="http://schemas.openxmlformats.org/drawingml/2006/table">
            <a:tbl>
              <a:tblPr/>
              <a:tblGrid>
                <a:gridCol w="4464000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:a16="http://schemas.microsoft.com/office/drawing/2014/main" xmlns="" val="1648837893"/>
                    </a:ext>
                  </a:extLst>
                </a:gridCol>
                <a:gridCol w="446400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РАЗМЕРЫ ОБЪЕКТОВ ОКРУЖАЮЩЕГО МИРА И ДЛИТЕЛЬНОСТЬ ПРОЦЕССОВ В ОКРУЖАЮЩЕМ МИРЕ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696741518"/>
                  </a:ext>
                </a:extLst>
              </a:tr>
              <a:tr h="121920">
                <a:tc gridSpan="2">
                  <a:txBody>
                    <a:bodyPr/>
                    <a:lstStyle/>
                    <a:p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20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2168586922"/>
                  </a:ext>
                </a:extLst>
              </a:tr>
              <a:tr h="3761308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61150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2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33400"/>
            <a:ext cx="8953500" cy="5791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20272" y="98072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73516" y="4653136"/>
            <a:ext cx="888445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43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503649" y="3428999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58" y="620688"/>
            <a:ext cx="8953500" cy="1676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143125"/>
            <a:ext cx="8953500" cy="25717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452000" y="105273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49026" y="2119113"/>
            <a:ext cx="1512000" cy="1512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8680"/>
            <a:ext cx="8953500" cy="1409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4510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5956</TotalTime>
  <Words>285</Words>
  <Application>Microsoft Office PowerPoint</Application>
  <PresentationFormat>Экран (4:3)</PresentationFormat>
  <Paragraphs>45</Paragraphs>
  <Slides>11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894</cp:revision>
  <dcterms:created xsi:type="dcterms:W3CDTF">2021-10-31T04:25:13Z</dcterms:created>
  <dcterms:modified xsi:type="dcterms:W3CDTF">2024-12-30T02:18:13Z</dcterms:modified>
</cp:coreProperties>
</file>