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08" r:id="rId3"/>
    <p:sldId id="331" r:id="rId4"/>
    <p:sldId id="404" r:id="rId5"/>
    <p:sldId id="405" r:id="rId6"/>
    <p:sldId id="406" r:id="rId7"/>
    <p:sldId id="383" r:id="rId8"/>
    <p:sldId id="349" r:id="rId9"/>
    <p:sldId id="407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7982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Размеры объектов окружающего мира и длительность процессов в окружающем мире 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ЧИСЛА И ВЫЧИСЛЕНИЯ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308304" y="21694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48680"/>
            <a:ext cx="5743575" cy="18002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2562225"/>
            <a:ext cx="5743575" cy="17335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98" y="4437112"/>
            <a:ext cx="5743575" cy="1752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/>
              <a:t>2</a:t>
            </a:r>
            <a:r>
              <a:rPr lang="ru-RU" sz="2400" dirty="0" smtClean="0"/>
              <a:t>, </a:t>
            </a:r>
            <a:r>
              <a:rPr lang="ru-RU" sz="2400" dirty="0" smtClean="0"/>
              <a:t>п4.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692696"/>
            <a:ext cx="1934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699792" y="692696"/>
            <a:ext cx="5688632" cy="31393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 Число 21-го века.</a:t>
            </a:r>
            <a:endParaRPr lang="ru-RU" dirty="0"/>
          </a:p>
          <a:p>
            <a:r>
              <a:rPr lang="ru-RU" dirty="0"/>
              <a:t>Совершенным называется число, равное сумме всех своих делителей (включая 1, но исключая само число). Первым прекрасным совершенным числом, о котором знали математики Древней Греции, было число 6. На шестом месте на званном пиру возлежал самый уважаемый, самый почётный гость.</a:t>
            </a:r>
          </a:p>
          <a:p>
            <a:r>
              <a:rPr lang="ru-RU" dirty="0"/>
              <a:t>Но времена меняются. Какое число (или числа) в наши дни достойно почитания, на ваш взгляд? Почему? Опишите математические свойства этого числа. Как сегодня «почитают» это число?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15616" y="778577"/>
            <a:ext cx="62985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Заменять действительные </a:t>
            </a:r>
            <a:r>
              <a:rPr lang="ru-RU" dirty="0" smtClean="0"/>
              <a:t>числа десятичными приближениями. Сравнивать </a:t>
            </a:r>
            <a:r>
              <a:rPr lang="ru-RU" dirty="0"/>
              <a:t>и упорядочивать</a:t>
            </a:r>
          </a:p>
          <a:p>
            <a:r>
              <a:rPr lang="ru-RU" dirty="0"/>
              <a:t>действительные числа.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380312" y="39600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836712"/>
            <a:ext cx="5920378" cy="518457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978883"/>
              </p:ext>
            </p:extLst>
          </p:nvPr>
        </p:nvGraphicFramePr>
        <p:xfrm>
          <a:off x="108000" y="586636"/>
          <a:ext cx="8928000" cy="4822780"/>
        </p:xfrm>
        <a:graphic>
          <a:graphicData uri="http://schemas.openxmlformats.org/drawingml/2006/table">
            <a:tbl>
              <a:tblPr/>
              <a:tblGrid>
                <a:gridCol w="4464000">
                  <a:extLst>
                    <a:ext uri="{9D8B030D-6E8A-4147-A177-3AD203B41FA5}">
                      <a16:colId xmlns="" xmlns:a16="http://schemas.microsoft.com/office/drawing/2014/main" xmlns:a14="http://schemas.microsoft.com/office/drawing/2010/main" xmlns:mc="http://schemas.openxmlformats.org/markup-compatibility/2006" val="1648837893"/>
                    </a:ext>
                  </a:extLst>
                </a:gridCol>
                <a:gridCol w="4464000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РАЗМЕРЫ ОБЪЕКТОВ ОКРУЖАЮЩЕГО МИРА И ДЛИТЕЛЬНОСТЬ ПРОЦЕССОВ В ОКРУЖАЮЩЕМ МИРЕ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1696741518"/>
                  </a:ext>
                </a:extLst>
              </a:tr>
              <a:tr h="141868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Очень  большие объекты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Атомы, вирусы, … </a:t>
                      </a:r>
                      <a:r>
                        <a:rPr lang="en-US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12346673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Очень малые объекты</a:t>
                      </a:r>
                      <a:endParaRPr lang="ru-RU" sz="2000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Вселенная, планеты, …</a:t>
                      </a:r>
                      <a:r>
                        <a:rPr lang="en-US" sz="2000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2168586922"/>
                  </a:ext>
                </a:extLst>
              </a:tr>
              <a:tr h="2933020"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/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16" y="2246717"/>
            <a:ext cx="523875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93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828360"/>
              </p:ext>
            </p:extLst>
          </p:nvPr>
        </p:nvGraphicFramePr>
        <p:xfrm>
          <a:off x="108000" y="586636"/>
          <a:ext cx="8928000" cy="5254828"/>
        </p:xfrm>
        <a:graphic>
          <a:graphicData uri="http://schemas.openxmlformats.org/drawingml/2006/table">
            <a:tbl>
              <a:tblPr/>
              <a:tblGrid>
                <a:gridCol w="4464000">
                  <a:extLst>
                    <a:ext uri="{9D8B030D-6E8A-4147-A177-3AD203B41FA5}">
                      <a16:colId xmlns="" xmlns:a16="http://schemas.microsoft.com/office/drawing/2014/main" xmlns:a14="http://schemas.microsoft.com/office/drawing/2010/main" xmlns:mc="http://schemas.openxmlformats.org/markup-compatibility/2006" val="1648837893"/>
                    </a:ext>
                  </a:extLst>
                </a:gridCol>
                <a:gridCol w="4464000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РАЗМЕРЫ ОБЪЕКТОВ ОКРУЖАЮЩЕГО МИРА И ДЛИТЕЛЬНОСТЬ ПРОЦЕССОВ В ОКРУЖАЮЩЕМ МИРЕ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1696741518"/>
                  </a:ext>
                </a:extLst>
              </a:tr>
              <a:tr h="121920">
                <a:tc gridSpan="2">
                  <a:txBody>
                    <a:bodyPr/>
                    <a:lstStyle/>
                    <a:p>
                      <a:endParaRPr lang="ru-RU" sz="2000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sz="200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2168586922"/>
                  </a:ext>
                </a:extLst>
              </a:tr>
              <a:tr h="3761308"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/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44824"/>
            <a:ext cx="61150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73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092280" y="620688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44000" y="5640197"/>
            <a:ext cx="8884458" cy="1176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471737"/>
            <a:ext cx="8953500" cy="19145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30067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1872000"/>
            <a:ext cx="8953500" cy="3943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380312" y="360000"/>
            <a:ext cx="1512000" cy="15120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200275"/>
            <a:ext cx="8953500" cy="24574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Овал 5"/>
          <p:cNvSpPr/>
          <p:nvPr/>
        </p:nvSpPr>
        <p:spPr>
          <a:xfrm>
            <a:off x="7450919" y="126876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ПРОДВИНУТЫМ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452609" y="1361355"/>
            <a:ext cx="1512000" cy="15120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76672"/>
            <a:ext cx="8953500" cy="7429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04510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5956</TotalTime>
  <Words>173</Words>
  <Application>Microsoft Office PowerPoint</Application>
  <PresentationFormat>Экран (4:3)</PresentationFormat>
  <Paragraphs>46</Paragraphs>
  <Slides>11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898</cp:revision>
  <dcterms:created xsi:type="dcterms:W3CDTF">2021-10-31T04:25:13Z</dcterms:created>
  <dcterms:modified xsi:type="dcterms:W3CDTF">2024-12-30T02:15:41Z</dcterms:modified>
</cp:coreProperties>
</file>