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409" r:id="rId5"/>
    <p:sldId id="405" r:id="rId6"/>
    <p:sldId id="406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Погрешность и точность измерения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1, п</a:t>
            </a:r>
            <a:r>
              <a:rPr lang="ru-RU" sz="2400" dirty="0"/>
              <a:t>2</a:t>
            </a:r>
            <a:r>
              <a:rPr lang="ru-RU" sz="2400" dirty="0" smtClean="0"/>
              <a:t>, </a:t>
            </a:r>
            <a:r>
              <a:rPr lang="ru-RU" sz="2400" smtClean="0"/>
              <a:t>№ 47.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18072" y="620688"/>
            <a:ext cx="6202400" cy="36933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Особенное число.</a:t>
            </a:r>
            <a:endParaRPr lang="ru-RU" dirty="0"/>
          </a:p>
          <a:p>
            <a:r>
              <a:rPr lang="ru-RU" dirty="0"/>
              <a:t>Число ПИ, равное отношению длины любой окружности к её диаметру, - это единственное число, которому поставлен памятник (он расположен перед зданием музея искусств в Сиэтле). ПИ – единственное число, у которого есть свой праздник: 14 марта (в американской системе записи дат 3/14) празднуется Международный день числа ПИ. Считается, что в десятичных знаках этого числа зашифрована практически вся информация, которой располагает человечество.</a:t>
            </a:r>
          </a:p>
          <a:p>
            <a:r>
              <a:rPr lang="ru-RU" dirty="0"/>
              <a:t>Если бы вы участвовали во всемирном конкурсе на лучшую надпись для памятника числу ПИ, какую надпись бы предложили?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778577"/>
            <a:ext cx="62985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Знать приближённое </a:t>
            </a:r>
            <a:r>
              <a:rPr lang="ru-RU" dirty="0"/>
              <a:t>значение </a:t>
            </a:r>
            <a:r>
              <a:rPr lang="ru-RU" dirty="0" smtClean="0"/>
              <a:t>величины, точность </a:t>
            </a:r>
            <a:r>
              <a:rPr lang="ru-RU" dirty="0"/>
              <a:t>приближения.</a:t>
            </a:r>
          </a:p>
          <a:p>
            <a:r>
              <a:rPr lang="ru-RU" dirty="0"/>
              <a:t>Округление чисел. Прикидка и </a:t>
            </a:r>
            <a:r>
              <a:rPr lang="ru-RU" dirty="0" smtClean="0"/>
              <a:t>оценка результатов </a:t>
            </a:r>
            <a:r>
              <a:rPr lang="ru-RU" dirty="0"/>
              <a:t>вычислений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8000" y="1376856"/>
            <a:ext cx="6732272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Ученик 8 класса </a:t>
            </a:r>
            <a:r>
              <a:rPr lang="ru-RU" dirty="0" smtClean="0"/>
              <a:t>Вовка заметил</a:t>
            </a:r>
            <a:r>
              <a:rPr lang="ru-RU" dirty="0"/>
              <a:t>, что </a:t>
            </a:r>
            <a:r>
              <a:rPr lang="ru-RU" dirty="0" smtClean="0"/>
              <a:t>подсолнухи очень </a:t>
            </a:r>
            <a:r>
              <a:rPr lang="ru-RU" dirty="0"/>
              <a:t>быстро растут. </a:t>
            </a:r>
            <a:r>
              <a:rPr lang="ru-RU" dirty="0" smtClean="0"/>
              <a:t>Он решил </a:t>
            </a:r>
            <a:r>
              <a:rPr lang="ru-RU" dirty="0"/>
              <a:t>выяснить на </a:t>
            </a:r>
            <a:r>
              <a:rPr lang="ru-RU" dirty="0" smtClean="0"/>
              <a:t>сколько сантиметров </a:t>
            </a:r>
            <a:r>
              <a:rPr lang="ru-RU" dirty="0"/>
              <a:t>вырастает</a:t>
            </a:r>
          </a:p>
          <a:p>
            <a:r>
              <a:rPr lang="ru-RU" dirty="0"/>
              <a:t>подсолнух за сутки. </a:t>
            </a:r>
            <a:r>
              <a:rPr lang="ru-RU" dirty="0" smtClean="0"/>
              <a:t>Для измерения </a:t>
            </a:r>
            <a:r>
              <a:rPr lang="ru-RU" dirty="0"/>
              <a:t>он взял </a:t>
            </a:r>
            <a:r>
              <a:rPr lang="ru-RU" dirty="0" smtClean="0"/>
              <a:t>свою школьную </a:t>
            </a:r>
            <a:r>
              <a:rPr lang="ru-RU" dirty="0"/>
              <a:t>линейку с </a:t>
            </a:r>
            <a:r>
              <a:rPr lang="ru-RU" dirty="0" smtClean="0"/>
              <a:t>ценой деления </a:t>
            </a:r>
            <a:r>
              <a:rPr lang="ru-RU" dirty="0"/>
              <a:t>1 мм и рулетку </a:t>
            </a:r>
            <a:r>
              <a:rPr lang="ru-RU" dirty="0" smtClean="0"/>
              <a:t>с делениями </a:t>
            </a:r>
            <a:r>
              <a:rPr lang="ru-RU" dirty="0"/>
              <a:t>1 см. Какое</a:t>
            </a:r>
          </a:p>
          <a:p>
            <a:r>
              <a:rPr lang="ru-RU" dirty="0"/>
              <a:t>измерение будет точнее?</a:t>
            </a: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7819550"/>
                  </p:ext>
                </p:extLst>
              </p:nvPr>
            </p:nvGraphicFramePr>
            <p:xfrm>
              <a:off x="108000" y="586636"/>
              <a:ext cx="8928000" cy="6134447"/>
            </p:xfrm>
            <a:graphic>
              <a:graphicData uri="http://schemas.openxmlformats.org/drawingml/2006/table">
                <a:tbl>
                  <a:tblPr/>
                  <a:tblGrid>
                    <a:gridCol w="1511672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3672408"/>
                    <a:gridCol w="1728192"/>
                    <a:gridCol w="2015728"/>
                  </a:tblGrid>
                  <a:tr h="394092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ПОГРЕШНОСТЬ И ТОЧНОСТЬ ИЗМЕРЕНИЯ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6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Абсолютной погрешностью приближённого значения называют модуль разности точного и приближённого значений.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2201892">
                    <a:tc>
                      <a:txBody>
                        <a:bodyPr/>
                        <a:lstStyle/>
                        <a:p>
                          <a:pPr algn="l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АВ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≈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4,3 см.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l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|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АВ -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4,3|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число 4,3 есть приближённое значение длины отрезка АВ (в сантиметрах) с точностью до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71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= а ±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h.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98120">
                    <a:tc gridSpan="3">
                      <a:txBody>
                        <a:bodyPr/>
                        <a:lstStyle/>
                        <a:p>
                          <a:pPr algn="ctr"/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Измеряет  температуру с точностью до 1°.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5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±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;  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0,04</a:t>
                          </a:r>
                          <a:r>
                            <a:rPr lang="ru-RU" sz="2000" i="1" baseline="0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4%</a:t>
                          </a:r>
                          <a:endParaRPr lang="ru-RU" sz="2000" i="1" dirty="0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7819550"/>
                  </p:ext>
                </p:extLst>
              </p:nvPr>
            </p:nvGraphicFramePr>
            <p:xfrm>
              <a:off x="108000" y="586636"/>
              <a:ext cx="8928000" cy="6134447"/>
            </p:xfrm>
            <a:graphic>
              <a:graphicData uri="http://schemas.openxmlformats.org/drawingml/2006/table">
                <a:tbl>
                  <a:tblPr/>
                  <a:tblGrid>
                    <a:gridCol w="1511672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3672408"/>
                    <a:gridCol w="1728192"/>
                    <a:gridCol w="2015728"/>
                  </a:tblGrid>
                  <a:tr h="396240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ПОГРЕШНОСТЬ И ТОЧНОСТЬ ИЗМЕРЕНИЯ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3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6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6400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Абсолютной погрешностью приближённого значения называют модуль разности точного и приближённого значений.</a:t>
                          </a:r>
                          <a:endParaRPr lang="ru-RU" sz="2000" i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168586922"/>
                      </a:ext>
                    </a:extLst>
                  </a:tr>
                  <a:tr h="22018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03" t="-66022" r="-490726" b="-113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ru-RU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|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АВ -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4,3|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+mn-cs"/>
                            </a:rPr>
                            <a:t>⩽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64008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число 4,3 есть приближённое значение длины отрезка АВ (в сантиметрах) с точностью до 0,1.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= а ±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h.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494155"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88" t="-312653" r="-2930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3857625" cy="1600200"/>
          </a:xfrm>
          <a:prstGeom prst="rect">
            <a:avLst/>
          </a:prstGeom>
        </p:spPr>
      </p:pic>
      <p:sp>
        <p:nvSpPr>
          <p:cNvPr id="13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364000" y="5601066"/>
            <a:ext cx="432048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6588224" y="5373216"/>
            <a:ext cx="360040" cy="93610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052736"/>
            <a:ext cx="1872208" cy="54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0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2247900"/>
            <a:ext cx="8953500" cy="44767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23956" y="6166279"/>
            <a:ext cx="8696515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5643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81187"/>
            <a:ext cx="8953500" cy="30956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40116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9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28750"/>
            <a:ext cx="8953500" cy="40005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4869160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76425"/>
            <a:ext cx="8953500" cy="31051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2000" y="6228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000" y="21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57375"/>
            <a:ext cx="8953500" cy="31432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5778</TotalTime>
  <Words>350</Words>
  <Application>Microsoft Office PowerPoint</Application>
  <PresentationFormat>Экран (4:3)</PresentationFormat>
  <Paragraphs>53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863</cp:revision>
  <dcterms:created xsi:type="dcterms:W3CDTF">2021-10-31T04:25:13Z</dcterms:created>
  <dcterms:modified xsi:type="dcterms:W3CDTF">2024-12-29T04:15:21Z</dcterms:modified>
</cp:coreProperties>
</file>