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404" r:id="rId5"/>
    <p:sldId id="405" r:id="rId6"/>
    <p:sldId id="383" r:id="rId7"/>
    <p:sldId id="349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Погрешность и точность измерения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778577"/>
            <a:ext cx="62985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Знать приближённое </a:t>
            </a:r>
            <a:r>
              <a:rPr lang="ru-RU" dirty="0"/>
              <a:t>значение </a:t>
            </a:r>
            <a:r>
              <a:rPr lang="ru-RU" dirty="0" smtClean="0"/>
              <a:t>величины, точность </a:t>
            </a:r>
            <a:r>
              <a:rPr lang="ru-RU" dirty="0"/>
              <a:t>приближения.</a:t>
            </a:r>
          </a:p>
          <a:p>
            <a:r>
              <a:rPr lang="ru-RU" dirty="0"/>
              <a:t>Округление чисел. Прикидка и </a:t>
            </a:r>
            <a:r>
              <a:rPr lang="ru-RU" dirty="0" smtClean="0"/>
              <a:t>оценка результатов </a:t>
            </a:r>
            <a:r>
              <a:rPr lang="ru-RU" dirty="0"/>
              <a:t>вычислений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22427"/>
            <a:ext cx="8096250" cy="1752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Овал 10"/>
          <p:cNvSpPr/>
          <p:nvPr/>
        </p:nvSpPr>
        <p:spPr>
          <a:xfrm>
            <a:off x="7632000" y="2636912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0568430"/>
                  </p:ext>
                </p:extLst>
              </p:nvPr>
            </p:nvGraphicFramePr>
            <p:xfrm>
              <a:off x="108000" y="586636"/>
              <a:ext cx="8928000" cy="6134447"/>
            </p:xfrm>
            <a:graphic>
              <a:graphicData uri="http://schemas.openxmlformats.org/drawingml/2006/table">
                <a:tbl>
                  <a:tblPr/>
                  <a:tblGrid>
                    <a:gridCol w="1511672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3672408"/>
                    <a:gridCol w="1728192"/>
                    <a:gridCol w="2015728"/>
                  </a:tblGrid>
                  <a:tr h="394092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ПОГРЕШНОСТЬ И ТОЧНОСТЬ ИЗМЕРЕНИЯ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6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Абсолютной погрешностью приближённого значения называют модуль разности точного и приближённого значений.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2201892">
                    <a:tc>
                      <a:txBody>
                        <a:bodyPr/>
                        <a:lstStyle/>
                        <a:p>
                          <a:pPr algn="l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АВ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≈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4,3 см.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|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АВ -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4,3|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число 4,3 есть приближённое значение длины отрезка АВ (в сантиметрах) с точностью до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718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= а ±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h.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98120">
                    <a:tc gridSpan="3">
                      <a:txBody>
                        <a:bodyPr/>
                        <a:lstStyle/>
                        <a:p>
                          <a:pPr algn="ctr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Измеряет  температуру с точностью до 1°.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5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±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;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0,04</a:t>
                          </a:r>
                          <a:r>
                            <a:rPr lang="ru-RU" sz="2000" i="1" baseline="0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4%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0568430"/>
                  </p:ext>
                </p:extLst>
              </p:nvPr>
            </p:nvGraphicFramePr>
            <p:xfrm>
              <a:off x="108000" y="586636"/>
              <a:ext cx="8928000" cy="6134447"/>
            </p:xfrm>
            <a:graphic>
              <a:graphicData uri="http://schemas.openxmlformats.org/drawingml/2006/table">
                <a:tbl>
                  <a:tblPr/>
                  <a:tblGrid>
                    <a:gridCol w="1511672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3672408"/>
                    <a:gridCol w="1728192"/>
                    <a:gridCol w="2015728"/>
                  </a:tblGrid>
                  <a:tr h="396240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ПОГРЕШНОСТЬ И ТОЧНОСТЬ ИЗМЕРЕНИЯ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6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64008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Абсолютной погрешностью приближённого значения называют модуль разности точного и приближённого значений.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168586922"/>
                      </a:ext>
                    </a:extLst>
                  </a:tr>
                  <a:tr h="220189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03" t="-66022" r="-490726" b="-113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|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АВ -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4,3|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64008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число 4,3 есть приближённое значение длины отрезка АВ (в сантиметрах) с точностью до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= а ±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h.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494155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8" t="-312653" r="-2930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3857625" cy="1600200"/>
          </a:xfrm>
          <a:prstGeom prst="rect">
            <a:avLst/>
          </a:prstGeom>
        </p:spPr>
      </p:pic>
      <p:sp>
        <p:nvSpPr>
          <p:cNvPr id="13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364000" y="5601066"/>
            <a:ext cx="432048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6588224" y="5373216"/>
            <a:ext cx="360040" cy="93610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052736"/>
            <a:ext cx="1872208" cy="54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3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20272" y="980728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9050"/>
            <a:ext cx="8953500" cy="68199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4000" y="5640197"/>
            <a:ext cx="8884458" cy="1176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3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671637"/>
            <a:ext cx="8953500" cy="35147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503649" y="3428999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290762"/>
            <a:ext cx="8953500" cy="22764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99" y="476672"/>
            <a:ext cx="7864609" cy="547260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7308304" y="216946"/>
            <a:ext cx="1512000" cy="1512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1, п</a:t>
            </a:r>
            <a:r>
              <a:rPr lang="ru-RU" sz="2400" dirty="0"/>
              <a:t>3</a:t>
            </a:r>
            <a:r>
              <a:rPr lang="ru-RU" sz="2400" dirty="0" smtClean="0"/>
              <a:t>, № 43.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692696"/>
            <a:ext cx="4572000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b="1" dirty="0"/>
              <a:t>Живое число.</a:t>
            </a:r>
            <a:endParaRPr lang="ru-RU" dirty="0"/>
          </a:p>
          <a:p>
            <a:r>
              <a:rPr lang="ru-RU" dirty="0"/>
              <a:t>Пифагор считал числа живыми божественными силами, которые управляют миром. Постигая свойства числа можно было понять сущность мира. Проведите исследование числа 1 и сформулируйте все обнаруженные вами его свойства.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5779</TotalTime>
  <Words>235</Words>
  <Application>Microsoft Office PowerPoint</Application>
  <PresentationFormat>Экран (4:3)</PresentationFormat>
  <Paragraphs>47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878</cp:revision>
  <dcterms:created xsi:type="dcterms:W3CDTF">2021-10-31T04:25:13Z</dcterms:created>
  <dcterms:modified xsi:type="dcterms:W3CDTF">2024-12-29T04:14:30Z</dcterms:modified>
</cp:coreProperties>
</file>