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97" r:id="rId2"/>
    <p:sldId id="308" r:id="rId3"/>
    <p:sldId id="331" r:id="rId4"/>
    <p:sldId id="404" r:id="rId5"/>
    <p:sldId id="405" r:id="rId6"/>
    <p:sldId id="406" r:id="rId7"/>
    <p:sldId id="407" r:id="rId8"/>
    <p:sldId id="272" r:id="rId9"/>
    <p:sldId id="401" r:id="rId10"/>
    <p:sldId id="402" r:id="rId11"/>
    <p:sldId id="383" r:id="rId12"/>
    <p:sldId id="349" r:id="rId13"/>
    <p:sldId id="385" r:id="rId14"/>
    <p:sldId id="29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Сравнение действительных чисел (2)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ЧИСЛА И ВЫЧИСЛЕНИЯ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290637"/>
            <a:ext cx="8953500" cy="42767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08000" y="2457856"/>
            <a:ext cx="6264000" cy="2051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450369" y="556438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613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090737"/>
            <a:ext cx="8953500" cy="26765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Овал 5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452000" y="622800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619375"/>
            <a:ext cx="8953500" cy="1619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452000" y="62280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69" y="622800"/>
            <a:ext cx="7062904" cy="151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1, п</a:t>
            </a:r>
            <a:r>
              <a:rPr lang="ru-RU" sz="2400" dirty="0"/>
              <a:t>2</a:t>
            </a:r>
            <a:r>
              <a:rPr lang="ru-RU" sz="2400" dirty="0" smtClean="0"/>
              <a:t>, № </a:t>
            </a:r>
            <a:r>
              <a:rPr lang="ru-RU" sz="2400" dirty="0" smtClean="0"/>
              <a:t>28(г, д, е).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692696"/>
            <a:ext cx="1934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582169" y="764704"/>
            <a:ext cx="4572000" cy="203132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r>
              <a:rPr lang="ru-RU" b="1" dirty="0"/>
              <a:t> Грани числа.</a:t>
            </a:r>
            <a:endParaRPr lang="ru-RU" dirty="0"/>
          </a:p>
          <a:p>
            <a:r>
              <a:rPr lang="ru-RU" dirty="0"/>
              <a:t>Древние философы считали, что </a:t>
            </a:r>
            <a:endParaRPr lang="ru-RU" dirty="0" smtClean="0"/>
          </a:p>
          <a:p>
            <a:r>
              <a:rPr lang="ru-RU" dirty="0" smtClean="0"/>
              <a:t>число </a:t>
            </a:r>
            <a:r>
              <a:rPr lang="ru-RU" dirty="0"/>
              <a:t>3 и </a:t>
            </a:r>
            <a:r>
              <a:rPr lang="ru-RU" dirty="0" smtClean="0"/>
              <a:t>1 </a:t>
            </a:r>
            <a:r>
              <a:rPr lang="ru-RU" dirty="0"/>
              <a:t>+ 1 + 1 не одно и то же. Почему? Чем отличаются друг от друга такие выражения: 2; 4/2; 10/5; 1х2; корень квадратный из 4? Какие свойства чисел вы использовали для ответа на вопрос?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15616" y="778577"/>
            <a:ext cx="62985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Знать правила  сравнения </a:t>
            </a:r>
            <a:r>
              <a:rPr lang="ru-RU" dirty="0"/>
              <a:t>действительных </a:t>
            </a:r>
            <a:r>
              <a:rPr lang="ru-RU" dirty="0" smtClean="0"/>
              <a:t>чисел, арифметические </a:t>
            </a:r>
            <a:r>
              <a:rPr lang="ru-RU" dirty="0"/>
              <a:t>действия </a:t>
            </a:r>
            <a:r>
              <a:rPr lang="ru-RU" dirty="0" smtClean="0"/>
              <a:t>с действительными числами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1357578"/>
            <a:ext cx="6038850" cy="8096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893904"/>
              </p:ext>
            </p:extLst>
          </p:nvPr>
        </p:nvGraphicFramePr>
        <p:xfrm>
          <a:off x="108000" y="586636"/>
          <a:ext cx="8928000" cy="4267200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="" xmlns:a16="http://schemas.microsoft.com/office/drawing/2014/main" xmlns:a14="http://schemas.microsoft.com/office/drawing/2010/main" xmlns:mc="http://schemas.openxmlformats.org/markup-compatibility/2006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СРАВНЕНИЕ ДЕЙСТВИТЕЛЬНЫХ ЧИСЕЛ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1696741518"/>
                  </a:ext>
                </a:extLst>
              </a:tr>
              <a:tr h="141868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 двух обыкновенных дробей с одинаковыми знаменателями больше та, у которой числитель больше.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12346673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Чтобы сравнить обыкновенную дробь и десятичную, нужно перейти  к какой-нибудь одной форме представления дробей.</a:t>
                      </a:r>
                      <a:endParaRPr lang="ru-RU" sz="2000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2168586922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l"/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Всякое  отрицательное число меньше положительного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 увеличении подкоренного выражения значение арифметического квадратного корня возрастает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Всякое  действительное число можно представить в виде бесконечной десятичной дроби. 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Эта дробь периодическая, если число рациональное, и непериодическая, если число иррациональное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/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1259632" y="1332000"/>
            <a:ext cx="1188000" cy="216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7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3096000" y="2340000"/>
            <a:ext cx="792000" cy="216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832433" y="2996952"/>
            <a:ext cx="1188000" cy="216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1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3924000" y="3950635"/>
            <a:ext cx="1404000" cy="216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179512" y="4197556"/>
            <a:ext cx="1692000" cy="216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90193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371725"/>
            <a:ext cx="8953500" cy="21145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3419872" y="3479057"/>
            <a:ext cx="3132000" cy="1007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450369" y="556438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43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800225"/>
            <a:ext cx="8953500" cy="32575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Овал 7"/>
          <p:cNvSpPr/>
          <p:nvPr/>
        </p:nvSpPr>
        <p:spPr>
          <a:xfrm>
            <a:off x="7450369" y="556438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69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648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0" y="476672"/>
            <a:ext cx="8953500" cy="44577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Овал 7"/>
          <p:cNvSpPr/>
          <p:nvPr/>
        </p:nvSpPr>
        <p:spPr>
          <a:xfrm>
            <a:off x="7450369" y="1340768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700212"/>
            <a:ext cx="8953500" cy="34575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Овал 7"/>
          <p:cNvSpPr/>
          <p:nvPr/>
        </p:nvSpPr>
        <p:spPr>
          <a:xfrm>
            <a:off x="7450369" y="556438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33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5659</TotalTime>
  <Words>213</Words>
  <Application>Microsoft Office PowerPoint</Application>
  <PresentationFormat>Экран (4:3)</PresentationFormat>
  <Paragraphs>53</Paragraphs>
  <Slides>14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845</cp:revision>
  <dcterms:created xsi:type="dcterms:W3CDTF">2021-10-31T04:25:13Z</dcterms:created>
  <dcterms:modified xsi:type="dcterms:W3CDTF">2024-12-29T01:00:12Z</dcterms:modified>
</cp:coreProperties>
</file>