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99" r:id="rId5"/>
    <p:sldId id="272" r:id="rId6"/>
    <p:sldId id="383" r:id="rId7"/>
    <p:sldId id="349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Сравнение действительных чисел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778577"/>
            <a:ext cx="6298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Знать правила  сравнения </a:t>
            </a:r>
            <a:r>
              <a:rPr lang="ru-RU" dirty="0"/>
              <a:t>действительных </a:t>
            </a:r>
            <a:r>
              <a:rPr lang="ru-RU" dirty="0" smtClean="0"/>
              <a:t>чисел, арифметические </a:t>
            </a:r>
            <a:r>
              <a:rPr lang="ru-RU" dirty="0"/>
              <a:t>действия </a:t>
            </a:r>
            <a:r>
              <a:rPr lang="ru-RU" dirty="0" smtClean="0"/>
              <a:t>с действительными числами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51" y="1518493"/>
            <a:ext cx="5191125" cy="12287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168072"/>
              </p:ext>
            </p:extLst>
          </p:nvPr>
        </p:nvGraphicFramePr>
        <p:xfrm>
          <a:off x="108000" y="586636"/>
          <a:ext cx="8928000" cy="426720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СРАВНЕНИЕ ДЕЙСТВИТЕЛЬНЫХ ЧИСЕЛ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 двух обыкновенных дробей с одинаковыми знаменателями больше та, у которой числитель больше.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Чтобы сравнить обыкновенную дробь и десятичную, нужно перейти  к какой-нибудь одной форме представления дробей.</a:t>
                      </a:r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Всякое  отрицательное число меньше положительного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 увеличении подкоренного выражения значение арифметического квадратного корня возрастает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Всякое  действительное число можно представить в виде бесконечной десятичной дроби. 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Эта дробь периодическая, если число рациональное, и непериодическая, если число иррациональное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1259632" y="1332000"/>
            <a:ext cx="1188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7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096000" y="2340000"/>
            <a:ext cx="792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832433" y="2996952"/>
            <a:ext cx="1188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924000" y="3950635"/>
            <a:ext cx="1404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179512" y="4197556"/>
            <a:ext cx="1692000" cy="21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3661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00050"/>
            <a:ext cx="8953500" cy="60579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347864" y="2996952"/>
            <a:ext cx="3816424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450369" y="40005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771650"/>
            <a:ext cx="8953500" cy="3314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450369" y="360000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324100"/>
            <a:ext cx="8953500" cy="2209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7" y="622800"/>
            <a:ext cx="7629715" cy="182221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Овал 6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1, п</a:t>
            </a:r>
            <a:r>
              <a:rPr lang="ru-RU" sz="2400" dirty="0"/>
              <a:t>2</a:t>
            </a:r>
            <a:r>
              <a:rPr lang="ru-RU" sz="2400" dirty="0" smtClean="0"/>
              <a:t>, № </a:t>
            </a:r>
            <a:r>
              <a:rPr lang="ru-RU" sz="2400" dirty="0" smtClean="0"/>
              <a:t>25(е, ж, з, и, к).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764704"/>
            <a:ext cx="6048672" cy="258532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Философия числа.</a:t>
            </a:r>
            <a:endParaRPr lang="ru-RU" dirty="0"/>
          </a:p>
          <a:p>
            <a:r>
              <a:rPr lang="ru-RU" dirty="0"/>
              <a:t>Для Платона числа – это гармония вселенной. Для Аристотеля число было началом и сущностью вещей, их взаимодействием и состоянием. Нечётные числа являются мужскими, а чётные – женскими. Какие числа для вас связаны с чем-то личным? На какие группы вы разделили бы их? Составьте уравнение с помощью этих чисел и решите его. Несёт ли решение этого уравнения какой-то особый смысл для вас?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5681</TotalTime>
  <Words>275</Words>
  <Application>Microsoft Office PowerPoint</Application>
  <PresentationFormat>Экран (4:3)</PresentationFormat>
  <Paragraphs>44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849</cp:revision>
  <dcterms:created xsi:type="dcterms:W3CDTF">2021-10-31T04:25:13Z</dcterms:created>
  <dcterms:modified xsi:type="dcterms:W3CDTF">2024-12-29T00:58:20Z</dcterms:modified>
</cp:coreProperties>
</file>