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399" r:id="rId5"/>
    <p:sldId id="400" r:id="rId6"/>
    <p:sldId id="272" r:id="rId7"/>
    <p:sldId id="401" r:id="rId8"/>
    <p:sldId id="402" r:id="rId9"/>
    <p:sldId id="383" r:id="rId10"/>
    <p:sldId id="349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Действия над действительными числами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(2)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324100"/>
            <a:ext cx="8953500" cy="2209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6515100" cy="3790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1, п</a:t>
            </a:r>
            <a:r>
              <a:rPr lang="en-US" sz="2400" dirty="0" smtClean="0"/>
              <a:t>1</a:t>
            </a:r>
            <a:r>
              <a:rPr lang="ru-RU" sz="2400" smtClean="0"/>
              <a:t>, № 17.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453" y="692696"/>
            <a:ext cx="6253561" cy="172819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778577"/>
            <a:ext cx="62985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Изображать действительные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числа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точками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 координатной прямой.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Иметь представление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выполняемости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арифметических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действий в множествах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268760"/>
            <a:ext cx="7620000" cy="2600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755576" y="899428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Установите соответствие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4818890"/>
                  </p:ext>
                </p:extLst>
              </p:nvPr>
            </p:nvGraphicFramePr>
            <p:xfrm>
              <a:off x="108000" y="586636"/>
              <a:ext cx="8928000" cy="5030028"/>
            </p:xfrm>
            <a:graphic>
              <a:graphicData uri="http://schemas.openxmlformats.org/drawingml/2006/table">
                <a:tbl>
                  <a:tblPr/>
                  <a:tblGrid>
                    <a:gridCol w="100761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3456384">
                      <a:extLst>
                        <a:ext uri="{9D8B030D-6E8A-4147-A177-3AD203B41FA5}">
                          <a16:colId xmlns:a16="http://schemas.microsoft.com/office/drawing/2014/main" xmlns="" val="3136232880"/>
                        </a:ext>
                      </a:extLst>
                    </a:gridCol>
                    <a:gridCol w="4464000"/>
                  </a:tblGrid>
                  <a:tr h="394092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ДЕЙСТВИЯ НАД ДЕЙСТВИТЕЛЬНЫМИ ЧИСЛАМИ</a:t>
                          </a:r>
                          <a:endParaRPr lang="ru-RU" sz="2000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Числа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натуральные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целые числа,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Z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  <a:tr h="2438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рациональные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иррациональные числа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12192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действительные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⊂</m:t>
                              </m:r>
                            </m:oMath>
                          </a14:m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Z 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a:t>⊂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Q 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a:t>⊂</a:t>
                          </a:r>
                          <a:r>
                            <a:rPr lang="en-US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R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9650002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4818890"/>
                  </p:ext>
                </p:extLst>
              </p:nvPr>
            </p:nvGraphicFramePr>
            <p:xfrm>
              <a:off x="108000" y="586636"/>
              <a:ext cx="8928000" cy="5030028"/>
            </p:xfrm>
            <a:graphic>
              <a:graphicData uri="http://schemas.openxmlformats.org/drawingml/2006/table">
                <a:tbl>
                  <a:tblPr/>
                  <a:tblGrid>
                    <a:gridCol w="100761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3456384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136232880"/>
                        </a:ext>
                      </a:extLst>
                    </a:gridCol>
                    <a:gridCol w="4464000"/>
                  </a:tblGrid>
                  <a:tr h="39624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ДЕЙСТВИЯ НАД ДЕЙСТВИТЕЛЬНЫМИ ЧИСЛАМИ</a:t>
                          </a:r>
                          <a:endParaRPr lang="ru-RU" sz="2000" dirty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Числа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натуральные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целые числа,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Z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168586922"/>
                      </a:ext>
                    </a:extLst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рациональные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иррациональные числа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действительные числа, </a:t>
                          </a:r>
                          <a:r>
                            <a:rPr lang="en-US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137" t="-423333" r="-137" b="-860000"/>
                          </a:stretch>
                        </a:blipFill>
                      </a:tcPr>
                    </a:tc>
                  </a:tr>
                  <a:tr h="3140268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9650002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302" y="2564904"/>
            <a:ext cx="29241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1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956596"/>
              </p:ext>
            </p:extLst>
          </p:nvPr>
        </p:nvGraphicFramePr>
        <p:xfrm>
          <a:off x="108000" y="586636"/>
          <a:ext cx="8928000" cy="5722684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ДЕЙСТВИЯ НАД ДЕЙСТВИТЕЛЬНЫМИ ЧИСЛАМИ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5326444"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52947"/>
            <a:ext cx="80867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76672"/>
            <a:ext cx="8953500" cy="4457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450369" y="134076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700212"/>
            <a:ext cx="8953500" cy="3457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450369" y="55643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33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90637"/>
            <a:ext cx="8953500" cy="4276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2457856"/>
            <a:ext cx="6264000" cy="2051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450369" y="55643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61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38325"/>
            <a:ext cx="8953500" cy="3181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5581</TotalTime>
  <Words>187</Words>
  <Application>Microsoft Office PowerPoint</Application>
  <PresentationFormat>Экран (4:3)</PresentationFormat>
  <Paragraphs>49</Paragraphs>
  <Slides>12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827</cp:revision>
  <dcterms:created xsi:type="dcterms:W3CDTF">2021-10-31T04:25:13Z</dcterms:created>
  <dcterms:modified xsi:type="dcterms:W3CDTF">2024-12-28T00:51:39Z</dcterms:modified>
</cp:coreProperties>
</file>