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01" r:id="rId5"/>
    <p:sldId id="399" r:id="rId6"/>
    <p:sldId id="272" r:id="rId7"/>
    <p:sldId id="400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Действия над действительными числами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ЧИСЛА И ВЫЧИСЛЕНИЯ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52000" y="6228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6448425" cy="3971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1, п 1, </a:t>
            </a:r>
            <a:r>
              <a:rPr lang="ru-RU" sz="2400" dirty="0" smtClean="0"/>
              <a:t>№ 9 (в, г).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692696"/>
            <a:ext cx="5557657" cy="208823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683568" y="692696"/>
            <a:ext cx="1934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78577"/>
            <a:ext cx="62985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Познакомиться с историей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развития понятия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числа (от натуральных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до действительных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чисел). Приводить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примеры чисел, относящихся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 разным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множествам. Записывать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 символическом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языке соотношения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между множествами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 иллюстрировать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их на кругах Эйлера.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606448"/>
            <a:ext cx="7315200" cy="1152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053830"/>
                  </p:ext>
                </p:extLst>
              </p:nvPr>
            </p:nvGraphicFramePr>
            <p:xfrm>
              <a:off x="108000" y="586636"/>
              <a:ext cx="8928000" cy="5030028"/>
            </p:xfrm>
            <a:graphic>
              <a:graphicData uri="http://schemas.openxmlformats.org/drawingml/2006/table">
                <a:tbl>
                  <a:tblPr/>
                  <a:tblGrid>
                    <a:gridCol w="1007616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3456384">
                      <a:extLst>
                        <a:ext uri="{9D8B030D-6E8A-4147-A177-3AD203B41FA5}">
                          <a16:colId xmlns:a16="http://schemas.microsoft.com/office/drawing/2014/main" xmlns="" val="3136232880"/>
                        </a:ext>
                      </a:extLst>
                    </a:gridCol>
                    <a:gridCol w="4464000"/>
                  </a:tblGrid>
                  <a:tr h="394092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ДЕЙСТВИЯ НАД ДЕЙСТВИТЕЛЬНЫМИ ЧИСЛАМИ</a:t>
                          </a:r>
                          <a:endParaRPr lang="ru-RU" sz="2000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>
                      <a:txBody>
                        <a:bodyPr/>
                        <a:lstStyle/>
                        <a:p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Числа 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12192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натуральные числа, 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целые числа,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Z</a:t>
                          </a:r>
                          <a:endParaRPr lang="ru-RU" sz="2000" i="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168586922"/>
                      </a:ext>
                    </a:extLst>
                  </a:tr>
                  <a:tr h="2438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рациональные числа, 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Q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иррациональные числа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12192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действительные числа, 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⊂</m:t>
                              </m:r>
                            </m:oMath>
                          </a14:m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Z </a:t>
                          </a:r>
                          <a:r>
                            <a:rPr lang="en-US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+mn-cs"/>
                            </a:rPr>
                            <a:t>⊂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Q </a:t>
                          </a:r>
                          <a:r>
                            <a:rPr lang="en-US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+mn-cs"/>
                            </a:rPr>
                            <a:t>⊂</a:t>
                          </a:r>
                          <a:r>
                            <a:rPr lang="en-US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R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140268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96500024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053830"/>
                  </p:ext>
                </p:extLst>
              </p:nvPr>
            </p:nvGraphicFramePr>
            <p:xfrm>
              <a:off x="108000" y="586636"/>
              <a:ext cx="8928000" cy="5030028"/>
            </p:xfrm>
            <a:graphic>
              <a:graphicData uri="http://schemas.openxmlformats.org/drawingml/2006/table">
                <a:tbl>
                  <a:tblPr/>
                  <a:tblGrid>
                    <a:gridCol w="1007616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  <a:gridCol w="3456384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136232880"/>
                        </a:ext>
                      </a:extLst>
                    </a:gridCol>
                    <a:gridCol w="4464000"/>
                  </a:tblGrid>
                  <a:tr h="39624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ДЕЙСТВИЯ НАД ДЕЙСТВИТЕЛЬНЫМИ ЧИСЛАМИ</a:t>
                          </a:r>
                          <a:endParaRPr lang="ru-RU" sz="2000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Числа 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3657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натуральные числа, 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целые числа,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Z</a:t>
                          </a:r>
                          <a:endParaRPr lang="ru-RU" sz="2000" i="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168586922"/>
                      </a:ext>
                    </a:extLst>
                  </a:tr>
                  <a:tr h="3657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рациональные числа, 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Q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иррациональные числа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действительные числа, 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137" t="-423333" r="-137" b="-860000"/>
                          </a:stretch>
                        </a:blipFill>
                      </a:tcPr>
                    </a:tc>
                  </a:tr>
                  <a:tr h="3140268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9650002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537250"/>
            <a:ext cx="29241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232151"/>
              </p:ext>
            </p:extLst>
          </p:nvPr>
        </p:nvGraphicFramePr>
        <p:xfrm>
          <a:off x="108000" y="586636"/>
          <a:ext cx="8928000" cy="5722684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ДЕЙСТВИЯ НАД ДЕЙСТВИТЕЛЬНЫМИ ЧИСЛАМИ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5326444">
                <a:tc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52947"/>
            <a:ext cx="80867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83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87" y="476672"/>
            <a:ext cx="8953500" cy="4733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450369" y="515788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443037"/>
            <a:ext cx="8953500" cy="3971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2555776" y="4437112"/>
            <a:ext cx="6264000" cy="97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509705" y="72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914525"/>
            <a:ext cx="8953500" cy="30289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614483"/>
            <a:ext cx="8953500" cy="32861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2000" y="6228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5714</TotalTime>
  <Words>204</Words>
  <Application>Microsoft Office PowerPoint</Application>
  <PresentationFormat>Экран (4:3)</PresentationFormat>
  <Paragraphs>58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831</cp:revision>
  <dcterms:created xsi:type="dcterms:W3CDTF">2021-10-31T04:25:13Z</dcterms:created>
  <dcterms:modified xsi:type="dcterms:W3CDTF">2024-12-28T00:50:04Z</dcterms:modified>
</cp:coreProperties>
</file>