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Итоговая контрольная работа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5445</TotalTime>
  <Words>29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2024-12-24T02:13:13Z</dcterms:modified>
</cp:coreProperties>
</file>