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7" r:id="rId2"/>
    <p:sldId id="399" r:id="rId3"/>
    <p:sldId id="272" r:id="rId4"/>
    <p:sldId id="400" r:id="rId5"/>
    <p:sldId id="29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Степень с целым показателем 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085637"/>
              </p:ext>
            </p:extLst>
          </p:nvPr>
        </p:nvGraphicFramePr>
        <p:xfrm>
          <a:off x="108000" y="586633"/>
          <a:ext cx="8928000" cy="5758887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СТЕПЕНЬ С ЦЕЛЫМ ПОКАЗАТЕЛЕМ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01908">
                <a:tc>
                  <a:txBody>
                    <a:bodyPr/>
                    <a:lstStyle/>
                    <a:p>
                      <a:pPr algn="ctr"/>
                      <a:endParaRPr lang="ru-RU" sz="16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296147">
                <a:tc>
                  <a:txBody>
                    <a:bodyPr/>
                    <a:lstStyle/>
                    <a:p>
                      <a:pPr algn="ctr"/>
                      <a:endParaRPr lang="en-US" sz="2000" i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3208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3222708164"/>
                  </a:ext>
                </a:extLst>
              </a:tr>
              <a:tr h="2772112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3208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ВСПОМНИМ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68" y="1556792"/>
            <a:ext cx="7248525" cy="10572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14" y="3284984"/>
            <a:ext cx="72294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47812"/>
            <a:ext cx="8953500" cy="3762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381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Глава 6</a:t>
            </a:r>
            <a:r>
              <a:rPr lang="ru-RU" sz="2400" dirty="0" smtClean="0"/>
              <a:t>, №1197, 1198.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668709C-AB7C-40C0-AAF1-0AF37F5E4B97}"/>
              </a:ext>
            </a:extLst>
          </p:cNvPr>
          <p:cNvSpPr/>
          <p:nvPr/>
        </p:nvSpPr>
        <p:spPr>
          <a:xfrm>
            <a:off x="173021" y="548680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Самым интересным на уроке для меня было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Я научился (научилась)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Я хотел(а) бы ещё узнать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4. Мне понравилось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5. Мне не понравилось 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5435</TotalTime>
  <Words>115</Words>
  <Application>Microsoft Office PowerPoint</Application>
  <PresentationFormat>Экран (4:3)</PresentationFormat>
  <Paragraphs>22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801</cp:revision>
  <dcterms:created xsi:type="dcterms:W3CDTF">2021-10-31T04:25:13Z</dcterms:created>
  <dcterms:modified xsi:type="dcterms:W3CDTF">2024-12-24T01:52:54Z</dcterms:modified>
</cp:coreProperties>
</file>