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97" r:id="rId2"/>
    <p:sldId id="399" r:id="rId3"/>
    <p:sldId id="272" r:id="rId4"/>
    <p:sldId id="29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задача 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Функции  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ПОВТОРЕНИЕ ОСНОВНЫХ ПОНЯТИЙ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0400086"/>
              </p:ext>
            </p:extLst>
          </p:nvPr>
        </p:nvGraphicFramePr>
        <p:xfrm>
          <a:off x="108000" y="586633"/>
          <a:ext cx="8928000" cy="2895600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ФУНКЦИИ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501908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Функцией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называют такую зависимость переменной у от переменной х, при которой каждому значению переменной х соответствует единственное значение переменной у. </a:t>
                      </a:r>
                      <a:endParaRPr lang="ru-RU" sz="1600" i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224388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u="none" strike="noStrike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Переменную х называют независимой переменной или аргументом. </a:t>
                      </a:r>
                      <a:endParaRPr lang="en-US" sz="1800" b="0" i="1" u="none" strike="noStrike" kern="1200" baseline="0" dirty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0" i="1" u="none" strike="noStrike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Переменную у называют зависимой переменной. </a:t>
                      </a:r>
                      <a:endParaRPr lang="en-US" sz="1800" b="0" i="1" u="none" strike="noStrike" kern="1200" baseline="0" dirty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0" i="1" u="none" strike="noStrike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Переменная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 является функцией от переменной х. </a:t>
                      </a:r>
                      <a:endParaRPr lang="en-US" sz="1800" b="0" i="1" u="none" strike="noStrike" kern="1200" baseline="0" dirty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0" i="1" u="none" strike="noStrike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Значения зависимой переменной называют значениями функции. </a:t>
                      </a:r>
                      <a:endParaRPr lang="en-US" sz="2000" b="0" i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38921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322270816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ВСПОМНИМ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88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РЕШАЕМ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595437"/>
            <a:ext cx="8953500" cy="36671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Глава 5, </a:t>
            </a:r>
            <a:r>
              <a:rPr lang="ru-RU" sz="2400" dirty="0" smtClean="0"/>
              <a:t>1129, 1130.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BA7D9423-18FC-466E-B6B0-D9661E7EBED1}"/>
              </a:ext>
            </a:extLst>
          </p:cNvPr>
          <p:cNvSpPr/>
          <p:nvPr/>
        </p:nvSpPr>
        <p:spPr>
          <a:xfrm>
            <a:off x="179512" y="836712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Продолжите высказывания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У меня получилось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Меня удивило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3. Теперь я умею ...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5446</TotalTime>
  <Words>134</Words>
  <Application>Microsoft Office PowerPoint</Application>
  <PresentationFormat>Экран (4:3)</PresentationFormat>
  <Paragraphs>23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803</cp:revision>
  <dcterms:created xsi:type="dcterms:W3CDTF">2021-10-31T04:25:13Z</dcterms:created>
  <dcterms:modified xsi:type="dcterms:W3CDTF">2024-12-24T02:00:55Z</dcterms:modified>
</cp:coreProperties>
</file>