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7" r:id="rId2"/>
    <p:sldId id="399" r:id="rId3"/>
    <p:sldId id="272" r:id="rId4"/>
    <p:sldId id="400" r:id="rId5"/>
    <p:sldId id="401" r:id="rId6"/>
    <p:sldId id="29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</a:t>
            </a:r>
            <a:r>
              <a:rPr lang="ru-RU" sz="14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задача 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Неравенства 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ПОВТОРЕНИЕ ОСНОВНЫХ ПОНЯТИЙ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885654"/>
              </p:ext>
            </p:extLst>
          </p:nvPr>
        </p:nvGraphicFramePr>
        <p:xfrm>
          <a:off x="108000" y="586633"/>
          <a:ext cx="8928000" cy="2446519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394092">
                <a:tc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НЕРАВЕНСТВА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01908">
                <a:tc>
                  <a:txBody>
                    <a:bodyPr/>
                    <a:lstStyle/>
                    <a:p>
                      <a:pPr algn="ctr"/>
                      <a:endParaRPr lang="ru-RU" sz="160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152131">
                <a:tc>
                  <a:txBody>
                    <a:bodyPr/>
                    <a:lstStyle/>
                    <a:p>
                      <a:pPr algn="ctr"/>
                      <a:endParaRPr lang="en-US" sz="2000" i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8921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322270816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ВСПОМНИМ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D3F1FC"/>
              </a:clrFrom>
              <a:clrTo>
                <a:srgbClr val="D3F1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37" y="1556792"/>
            <a:ext cx="7248525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04812"/>
            <a:ext cx="8953500" cy="6048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432000"/>
            <a:ext cx="8830849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56575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РЕШАЕМ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2476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9646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Глава 4, </a:t>
            </a:r>
            <a:r>
              <a:rPr lang="ru-RU" sz="2400" dirty="0" smtClean="0"/>
              <a:t>966.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B932887-5E6B-466B-916A-1DDB668C27BC}"/>
              </a:ext>
            </a:extLst>
          </p:cNvPr>
          <p:cNvSpPr/>
          <p:nvPr/>
        </p:nvSpPr>
        <p:spPr>
          <a:xfrm>
            <a:off x="323528" y="764704"/>
            <a:ext cx="482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При выполнении каких заданий ты ошибся (ошиблась)? Почему?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Каковы причины успехов и неудач твоей деятельности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5436</TotalTime>
  <Words>89</Words>
  <Application>Microsoft Office PowerPoint</Application>
  <PresentationFormat>Экран (4:3)</PresentationFormat>
  <Paragraphs>21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801</cp:revision>
  <dcterms:created xsi:type="dcterms:W3CDTF">2021-10-31T04:25:13Z</dcterms:created>
  <dcterms:modified xsi:type="dcterms:W3CDTF">2024-12-24T01:47:03Z</dcterms:modified>
</cp:coreProperties>
</file>