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97" r:id="rId2"/>
    <p:sldId id="399" r:id="rId3"/>
    <p:sldId id="272" r:id="rId4"/>
    <p:sldId id="400" r:id="rId5"/>
    <p:sldId id="29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задача 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Квадратные уравнения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ПОВТОРЕНИЕ ОСНОВНЫХ ПОНЯТИЙ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8834658"/>
                  </p:ext>
                </p:extLst>
              </p:nvPr>
            </p:nvGraphicFramePr>
            <p:xfrm>
              <a:off x="108000" y="586633"/>
              <a:ext cx="8928000" cy="2374511"/>
            </p:xfrm>
            <a:graphic>
              <a:graphicData uri="http://schemas.openxmlformats.org/drawingml/2006/table">
                <a:tbl>
                  <a:tblPr/>
                  <a:tblGrid>
                    <a:gridCol w="8928000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</a:tblGrid>
                  <a:tr h="39409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КВАДРАТНЫЕ УРАВНЕНИЯ</a:t>
                          </a:r>
                          <a:endParaRPr lang="ru-RU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50190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Квадратным уравнением называется уравнение вида ах</a:t>
                          </a:r>
                          <a:r>
                            <a:rPr lang="ru-RU" sz="1800" b="0" i="1" u="none" strike="noStrike" kern="1200" baseline="3000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+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b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 + с = 0, где х — переменная, а,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b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и с — некоторые числа, причём а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≠</m:t>
                              </m:r>
                            </m:oMath>
                          </a14:m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0. </a:t>
                          </a:r>
                          <a:endParaRPr lang="ru-RU" sz="1600" i="1" dirty="0">
                            <a:solidFill>
                              <a:srgbClr val="C00000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941951">
                    <a:tc>
                      <a:txBody>
                        <a:bodyPr/>
                        <a:lstStyle/>
                        <a:p>
                          <a:pPr algn="ctr"/>
                          <a:endParaRPr lang="en-US" sz="2000" i="1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2168586922"/>
                      </a:ext>
                    </a:extLst>
                  </a:tr>
                  <a:tr h="389213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322270816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8834658"/>
                  </p:ext>
                </p:extLst>
              </p:nvPr>
            </p:nvGraphicFramePr>
            <p:xfrm>
              <a:off x="108000" y="586633"/>
              <a:ext cx="8928000" cy="2374511"/>
            </p:xfrm>
            <a:graphic>
              <a:graphicData uri="http://schemas.openxmlformats.org/drawingml/2006/table">
                <a:tbl>
                  <a:tblPr/>
                  <a:tblGrid>
                    <a:gridCol w="8928000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1648837893"/>
                        </a:ext>
                      </a:extLst>
                    </a:gridCol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КВАДРАТНЫЕ УРАВНЕНИЯ</a:t>
                          </a:r>
                          <a:endParaRPr lang="ru-RU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696741518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65714" r="-68" b="-20952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23466732"/>
                      </a:ext>
                    </a:extLst>
                  </a:tr>
                  <a:tr h="941951">
                    <a:tc>
                      <a:txBody>
                        <a:bodyPr/>
                        <a:lstStyle/>
                        <a:p>
                          <a:pPr algn="ctr"/>
                          <a:endParaRPr lang="en-US" sz="2000" i="1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2168586922"/>
                      </a:ext>
                    </a:extLst>
                  </a:tr>
                  <a:tr h="396240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322270816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ВСПОМНИМ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D3F1FC"/>
              </a:clrFrom>
              <a:clrTo>
                <a:srgbClr val="D3F1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700808"/>
            <a:ext cx="38195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88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РЕШАЕМ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09575"/>
            <a:ext cx="8953500" cy="6038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РЕШАЕМ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71512"/>
            <a:ext cx="8953500" cy="55149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992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Глава 3, </a:t>
            </a:r>
            <a:r>
              <a:rPr lang="ru-RU" sz="2400" dirty="0" smtClean="0"/>
              <a:t>№ 712,713.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" y="764704"/>
            <a:ext cx="5181600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5435</TotalTime>
  <Words>94</Words>
  <Application>Microsoft Office PowerPoint</Application>
  <PresentationFormat>Экран (4:3)</PresentationFormat>
  <Paragraphs>17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801</cp:revision>
  <dcterms:created xsi:type="dcterms:W3CDTF">2021-10-31T04:25:13Z</dcterms:created>
  <dcterms:modified xsi:type="dcterms:W3CDTF">2024-12-24T01:39:30Z</dcterms:modified>
</cp:coreProperties>
</file>