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7" r:id="rId2"/>
    <p:sldId id="399" r:id="rId3"/>
    <p:sldId id="272" r:id="rId4"/>
    <p:sldId id="400" r:id="rId5"/>
    <p:sldId id="401" r:id="rId6"/>
    <p:sldId id="402" r:id="rId7"/>
    <p:sldId id="29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задача 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Квадратные корни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ПОВТОРЕНИЕ ОСНОВНЫХ ПОНЯТИЙ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441994"/>
              </p:ext>
            </p:extLst>
          </p:nvPr>
        </p:nvGraphicFramePr>
        <p:xfrm>
          <a:off x="108000" y="586633"/>
          <a:ext cx="8928000" cy="1934468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КВАДРАТНЫЕ КОРНИ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501908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Квадратным корнем из числа а называют число, квадрат которого равен а </a:t>
                      </a:r>
                      <a:endParaRPr lang="ru-RU" sz="160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224388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Арифметическим квадратным корнем из числа а называется неотрицательное число, квадрат которого равен а. </a:t>
                      </a:r>
                      <a:endParaRPr lang="en-US" sz="2000" i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38921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32227081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ВСПОМНИМ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88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9587"/>
            <a:ext cx="8953500" cy="58388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00050"/>
            <a:ext cx="8953500" cy="60579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5442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2103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5177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76672"/>
            <a:ext cx="8953500" cy="2457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4371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Глава 2, </a:t>
            </a:r>
            <a:r>
              <a:rPr lang="ru-RU" sz="2400" dirty="0" smtClean="0"/>
              <a:t>№ 268, 269.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6080E2D-2F5B-4FF0-80A3-07E48A723AA2}"/>
              </a:ext>
            </a:extLst>
          </p:cNvPr>
          <p:cNvSpPr/>
          <p:nvPr/>
        </p:nvSpPr>
        <p:spPr>
          <a:xfrm>
            <a:off x="179512" y="764704"/>
            <a:ext cx="41764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Оцените степень сложности заданий, выполненных на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Задания на уроке были: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а) лёгкие;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б) трудные.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5431</TotalTime>
  <Words>116</Words>
  <Application>Microsoft Office PowerPoint</Application>
  <PresentationFormat>Экран (4:3)</PresentationFormat>
  <Paragraphs>26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799</cp:revision>
  <dcterms:created xsi:type="dcterms:W3CDTF">2021-10-31T04:25:13Z</dcterms:created>
  <dcterms:modified xsi:type="dcterms:W3CDTF">2024-12-24T01:31:24Z</dcterms:modified>
</cp:coreProperties>
</file>