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7" r:id="rId2"/>
    <p:sldId id="399" r:id="rId3"/>
    <p:sldId id="272" r:id="rId4"/>
    <p:sldId id="400" r:id="rId5"/>
    <p:sldId id="401" r:id="rId6"/>
    <p:sldId id="402" r:id="rId7"/>
    <p:sldId id="29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задача 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Рациональные дроби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ПОВТОРЕНИЕ ОСНОВНЫХ ПОНЯТИЙ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709934"/>
              </p:ext>
            </p:extLst>
          </p:nvPr>
        </p:nvGraphicFramePr>
        <p:xfrm>
          <a:off x="108000" y="586633"/>
          <a:ext cx="8928000" cy="1934468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РАЦИОНАЛЬНЫЕ ДРОБИ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501908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Целые и дробные выражения называют рациональными выражениями </a:t>
                      </a:r>
                      <a:endParaRPr lang="ru-RU" sz="16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224388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Дробь, числитель и знаменатель которой многочлены, называют рациональной (алгебраической) дробью. </a:t>
                      </a:r>
                      <a:endParaRPr lang="en-US" sz="2000" i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38921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32227081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ВСПОМНИМ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88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66825"/>
            <a:ext cx="8953500" cy="4324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219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9380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0769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1783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2171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1495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Глава 1</a:t>
            </a:r>
            <a:r>
              <a:rPr lang="ru-RU" sz="2400" smtClean="0"/>
              <a:t>, </a:t>
            </a:r>
            <a:r>
              <a:rPr lang="ru-RU" sz="2400" smtClean="0"/>
              <a:t>№ 1, 2</a:t>
            </a:r>
            <a:r>
              <a:rPr lang="ru-RU" sz="240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3749016-05DC-44AC-9A98-1EA9027321C8}"/>
              </a:ext>
            </a:extLst>
          </p:cNvPr>
          <p:cNvSpPr/>
          <p:nvPr/>
        </p:nvSpPr>
        <p:spPr>
          <a:xfrm>
            <a:off x="467544" y="764704"/>
            <a:ext cx="440991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Выскажите предположение о том, каким будет для вас домашнее задание.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Я думаю, что домашнее задание для меня будет: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лёгким/трудным;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интересным/не интересным.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5420</TotalTime>
  <Words>120</Words>
  <Application>Microsoft Office PowerPoint</Application>
  <PresentationFormat>Экран (4:3)</PresentationFormat>
  <Paragraphs>26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797</cp:revision>
  <dcterms:created xsi:type="dcterms:W3CDTF">2021-10-31T04:25:13Z</dcterms:created>
  <dcterms:modified xsi:type="dcterms:W3CDTF">2024-12-24T01:21:01Z</dcterms:modified>
</cp:coreProperties>
</file>