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97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алентин Сенин" initials="ВС" lastIdx="1" clrIdx="0">
    <p:extLst>
      <p:ext uri="{19B8F6BF-5375-455C-9EA6-DF929625EA0E}">
        <p15:presenceInfo xmlns="" xmlns:p15="http://schemas.microsoft.com/office/powerpoint/2012/main" userId="12a2dabc44fb539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BF5"/>
    <a:srgbClr val="E6EDF6"/>
    <a:srgbClr val="6BBC46"/>
    <a:srgbClr val="7CBF33"/>
    <a:srgbClr val="FAE5F0"/>
    <a:srgbClr val="FFFAFA"/>
    <a:srgbClr val="FAF5F5"/>
    <a:srgbClr val="F0DCE6"/>
    <a:srgbClr val="F0DCDC"/>
    <a:srgbClr val="F0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50017-838D-455F-B030-5C0377B70E5E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C26B6-C52D-43A4-A5AA-20D3A3747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95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seninvg07.narod.ru/" TargetMode="Externa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1964955"/>
            <a:ext cx="9144000" cy="2880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chemeClr val="accent3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5068" y="36000"/>
            <a:ext cx="4729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Сенина Г., Сенин В., МАОУ СОШ №4 г. Корсаков, 2023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0" y="6552000"/>
            <a:ext cx="9144000" cy="30777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знания </a:t>
            </a:r>
          </a:p>
        </p:txBody>
      </p:sp>
      <p:sp>
        <p:nvSpPr>
          <p:cNvPr id="3" name="Скругленный прямоугольник 2">
            <a:hlinkClick r:id="rId2"/>
          </p:cNvPr>
          <p:cNvSpPr/>
          <p:nvPr/>
        </p:nvSpPr>
        <p:spPr>
          <a:xfrm>
            <a:off x="5903568" y="4752000"/>
            <a:ext cx="2952040" cy="3960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889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http://seninvg07.narod.ru/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="" xmlns:a16="http://schemas.microsoft.com/office/drawing/2014/main" id="{42ECE637-3F22-47F5-8266-21730CBC4634}"/>
              </a:ext>
            </a:extLst>
          </p:cNvPr>
          <p:cNvGrpSpPr/>
          <p:nvPr/>
        </p:nvGrpSpPr>
        <p:grpSpPr>
          <a:xfrm>
            <a:off x="5903568" y="560903"/>
            <a:ext cx="2952440" cy="3744000"/>
            <a:chOff x="971600" y="108736"/>
            <a:chExt cx="2952440" cy="3152466"/>
          </a:xfr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45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5" name="Скругленный прямоугольник 13">
              <a:extLst>
                <a:ext uri="{FF2B5EF4-FFF2-40B4-BE49-F238E27FC236}">
                  <a16:creationId xmlns="" xmlns:a16="http://schemas.microsoft.com/office/drawing/2014/main" id="{252CFACF-3E4A-4258-9CA2-8ED6CB07F4FD}"/>
                </a:ext>
              </a:extLst>
            </p:cNvPr>
            <p:cNvSpPr/>
            <p:nvPr/>
          </p:nvSpPr>
          <p:spPr>
            <a:xfrm>
              <a:off x="971600" y="108736"/>
              <a:ext cx="29524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6" name="Скругленный прямоугольник 14">
              <a:extLst>
                <a:ext uri="{FF2B5EF4-FFF2-40B4-BE49-F238E27FC236}">
                  <a16:creationId xmlns="" xmlns:a16="http://schemas.microsoft.com/office/drawing/2014/main" id="{520AA830-7598-4C8E-8850-8C7A1DA11D69}"/>
                </a:ext>
              </a:extLst>
            </p:cNvPr>
            <p:cNvSpPr/>
            <p:nvPr/>
          </p:nvSpPr>
          <p:spPr>
            <a:xfrm>
              <a:off x="972000" y="1800736"/>
              <a:ext cx="29520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="" xmlns:a16="http://schemas.microsoft.com/office/drawing/2014/main" id="{A155711F-F721-4A76-85B6-4EB07C1D4575}"/>
                </a:ext>
              </a:extLst>
            </p:cNvPr>
            <p:cNvSpPr/>
            <p:nvPr/>
          </p:nvSpPr>
          <p:spPr>
            <a:xfrm>
              <a:off x="971600" y="1296736"/>
              <a:ext cx="2952440" cy="15841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0CDBB323-56D8-40B3-A315-967E76B4A6F7}"/>
              </a:ext>
            </a:extLst>
          </p:cNvPr>
          <p:cNvSpPr txBox="1"/>
          <p:nvPr/>
        </p:nvSpPr>
        <p:spPr>
          <a:xfrm>
            <a:off x="1" y="1973138"/>
            <a:ext cx="5796136" cy="396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r"/>
            <a:r>
              <a:rPr lang="ru-RU" sz="2800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Контрольная работа № </a:t>
            </a:r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9</a:t>
            </a:r>
            <a:endParaRPr lang="ru-RU" sz="2800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1">
            <a:extLst>
              <a:ext uri="{FF2B5EF4-FFF2-40B4-BE49-F238E27FC236}">
                <a16:creationId xmlns="" xmlns:a16="http://schemas.microsoft.com/office/drawing/2014/main" id="{338E4D15-998E-4BFB-BE27-3DE079535004}"/>
              </a:ext>
            </a:extLst>
          </p:cNvPr>
          <p:cNvSpPr txBox="1"/>
          <p:nvPr/>
        </p:nvSpPr>
        <p:spPr>
          <a:xfrm>
            <a:off x="3386590" y="4337444"/>
            <a:ext cx="5745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b="1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СТЕПЕНЬ С ЦЕЛЫМ ПОКАЗАТЕЛЕМ</a:t>
            </a:r>
            <a:endParaRPr lang="ru-RU" b="1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0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5347</TotalTime>
  <Words>31</Words>
  <Application>Microsoft Office PowerPoint</Application>
  <PresentationFormat>Экран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Admin</cp:lastModifiedBy>
  <cp:revision>791</cp:revision>
  <dcterms:created xsi:type="dcterms:W3CDTF">2021-10-31T04:25:13Z</dcterms:created>
  <dcterms:modified xsi:type="dcterms:W3CDTF">2024-12-22T23:16:13Z</dcterms:modified>
</cp:coreProperties>
</file>