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272" r:id="rId6"/>
    <p:sldId id="386" r:id="rId7"/>
    <p:sldId id="387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BC46"/>
    <a:srgbClr val="F9FBF5"/>
    <a:srgbClr val="E6EDF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Решение задач с большими и малыми числами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СТЕПЕНЬ С ЦЕЛЫМ ПОКАЗАТЕЛЕМ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6477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16, п50, </a:t>
            </a:r>
            <a:r>
              <a:rPr lang="ru-RU" sz="2400" dirty="0"/>
              <a:t>№ </a:t>
            </a:r>
            <a:r>
              <a:rPr lang="ru-RU" sz="2400" dirty="0" smtClean="0"/>
              <a:t>1231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A090B614-9EF7-495F-85F3-6B6E549A98AB}"/>
              </a:ext>
            </a:extLst>
          </p:cNvPr>
          <p:cNvSpPr/>
          <p:nvPr/>
        </p:nvSpPr>
        <p:spPr>
          <a:xfrm>
            <a:off x="340626" y="844439"/>
            <a:ext cx="41764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Ответьте 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Какое задание вам больше всего понравилось?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Какое задание вызвало затруднение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?________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 smtClean="0"/>
              <a:t>Отработать </a:t>
            </a:r>
            <a:r>
              <a:rPr lang="ru-RU" dirty="0"/>
              <a:t>знания, умения и навыки </a:t>
            </a:r>
            <a:r>
              <a:rPr lang="ru-RU" dirty="0" smtClean="0"/>
              <a:t>по </a:t>
            </a:r>
            <a:r>
              <a:rPr lang="ru-RU" dirty="0"/>
              <a:t>теме.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63" y="1268760"/>
            <a:ext cx="6067425" cy="10763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684955"/>
              </p:ext>
            </p:extLst>
          </p:nvPr>
        </p:nvGraphicFramePr>
        <p:xfrm>
          <a:off x="108000" y="586636"/>
          <a:ext cx="8928000" cy="5243719"/>
        </p:xfrm>
        <a:graphic>
          <a:graphicData uri="http://schemas.openxmlformats.org/drawingml/2006/table">
            <a:tbl>
              <a:tblPr/>
              <a:tblGrid>
                <a:gridCol w="431998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460801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2500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РЕШЕНИЕ ЗАДАЧ С БОЛЬШИМИ И МАЛЫМИ ЧИСЛАМИ</a:t>
                      </a:r>
                      <a:endParaRPr lang="ru-RU" sz="20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501908">
                <a:tc gridSpan="2">
                  <a:txBody>
                    <a:bodyPr/>
                    <a:lstStyle/>
                    <a:p>
                      <a:r>
                        <a:rPr lang="ru-RU" sz="24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сравнение очень больших чисел</a:t>
                      </a:r>
                      <a:endParaRPr lang="en-US" sz="2400" i="1" baseline="300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367240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Какая  из планет, ближе всего к Солнцу </a:t>
                      </a:r>
                    </a:p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какая — дальше всего от Солнца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3790950" cy="3571875"/>
          </a:xfrm>
          <a:prstGeom prst="rect">
            <a:avLst/>
          </a:prstGeom>
        </p:spPr>
      </p:pic>
      <p:sp>
        <p:nvSpPr>
          <p:cNvPr id="8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8424000" y="1556792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3" name="Овал 2"/>
          <p:cNvSpPr>
            <a:spLocks noChangeAspect="1"/>
          </p:cNvSpPr>
          <p:nvPr/>
        </p:nvSpPr>
        <p:spPr>
          <a:xfrm>
            <a:off x="3779912" y="2772000"/>
            <a:ext cx="288000" cy="288000"/>
          </a:xfrm>
          <a:prstGeom prst="ellipse">
            <a:avLst/>
          </a:prstGeom>
          <a:solidFill>
            <a:srgbClr val="6BBC4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8424000" y="2033192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4" name="Овал 13"/>
          <p:cNvSpPr>
            <a:spLocks noChangeAspect="1"/>
          </p:cNvSpPr>
          <p:nvPr/>
        </p:nvSpPr>
        <p:spPr>
          <a:xfrm>
            <a:off x="3779912" y="3168000"/>
            <a:ext cx="288000" cy="288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28637"/>
            <a:ext cx="8953500" cy="5800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95312"/>
            <a:ext cx="8953500" cy="5667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08000" y="595312"/>
            <a:ext cx="8280424" cy="889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399701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827584" y="2420888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676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3495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433512"/>
            <a:ext cx="8953500" cy="3990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8953500" cy="13430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5583</TotalTime>
  <Words>171</Words>
  <Application>Microsoft Office PowerPoint</Application>
  <PresentationFormat>Экран (4:3)</PresentationFormat>
  <Paragraphs>42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810</cp:revision>
  <dcterms:created xsi:type="dcterms:W3CDTF">2021-10-31T04:25:13Z</dcterms:created>
  <dcterms:modified xsi:type="dcterms:W3CDTF">2024-12-23T06:03:15Z</dcterms:modified>
</cp:coreProperties>
</file>