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97" r:id="rId2"/>
    <p:sldId id="308" r:id="rId3"/>
    <p:sldId id="331" r:id="rId4"/>
    <p:sldId id="386" r:id="rId5"/>
    <p:sldId id="272" r:id="rId6"/>
    <p:sldId id="387" r:id="rId7"/>
    <p:sldId id="388" r:id="rId8"/>
    <p:sldId id="383" r:id="rId9"/>
    <p:sldId id="349" r:id="rId10"/>
    <p:sldId id="385" r:id="rId11"/>
    <p:sldId id="29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Свойства </a:t>
            </a:r>
            <a:r>
              <a:rPr lang="ru-RU" sz="28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степени с </a:t>
            </a:r>
            <a:r>
              <a:rPr lang="ru-RU" sz="280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целым показателем (2)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СТЕПЕНЬ С ЦЕЛЫМ ПОКАЗАТЕЛЕМ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3" y="2420888"/>
            <a:ext cx="2381250" cy="27717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24" y="548680"/>
            <a:ext cx="8105775" cy="172402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15, п48, </a:t>
            </a:r>
            <a:r>
              <a:rPr lang="ru-RU" sz="2400" dirty="0"/>
              <a:t>№ </a:t>
            </a:r>
            <a:r>
              <a:rPr lang="ru-RU" sz="2400" dirty="0" smtClean="0"/>
              <a:t>1216(в, г)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201B1479-0005-40BE-B49E-870E198038FF}"/>
              </a:ext>
            </a:extLst>
          </p:cNvPr>
          <p:cNvSpPr/>
          <p:nvPr/>
        </p:nvSpPr>
        <p:spPr>
          <a:xfrm>
            <a:off x="251520" y="620688"/>
            <a:ext cx="4579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Продолжите </a:t>
            </a:r>
            <a:r>
              <a:rPr lang="ru-RU" dirty="0">
                <a:latin typeface="Arial" pitchFamily="34" charset="0"/>
                <a:cs typeface="Arial" pitchFamily="34" charset="0"/>
              </a:rPr>
              <a:t>высказывания об уроке.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1. Я хотел(а) бы ещё узнать … 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2. На уроке мне понравилось … 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3. На уроке мне не понравилось … .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</a:t>
            </a:r>
            <a:r>
              <a:rPr lang="ru-RU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 </a:t>
            </a:r>
            <a:r>
              <a:rPr lang="ru-RU" dirty="0"/>
              <a:t>Уметь использовать свойства степени</a:t>
            </a:r>
          </a:p>
          <a:p>
            <a:r>
              <a:rPr lang="ru-RU" dirty="0"/>
              <a:t>при решении задач.</a:t>
            </a:r>
            <a:r>
              <a:rPr lang="ru-RU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l"/>
            <a:r>
              <a:rPr lang="ru-RU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b="0" i="1" u="none" strike="noStrike" baseline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609608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00" y="1268760"/>
            <a:ext cx="5372100" cy="107632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9384509"/>
              </p:ext>
            </p:extLst>
          </p:nvPr>
        </p:nvGraphicFramePr>
        <p:xfrm>
          <a:off x="108000" y="508577"/>
          <a:ext cx="8928000" cy="5529871"/>
        </p:xfrm>
        <a:graphic>
          <a:graphicData uri="http://schemas.openxmlformats.org/drawingml/2006/table">
            <a:tbl>
              <a:tblPr/>
              <a:tblGrid>
                <a:gridCol w="2159744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  <a:gridCol w="6768256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3136232880"/>
                    </a:ext>
                  </a:extLst>
                </a:gridCol>
              </a:tblGrid>
              <a:tr h="3940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СВОЙСТВА СТЕПЕНИ С ЦЕЛЫМ ПОКАЗАТЕЛЕМ 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266214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23466732"/>
                  </a:ext>
                </a:extLst>
              </a:tr>
              <a:tr h="673163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1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Преобразуем произведение</a:t>
                      </a:r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2168586922"/>
                  </a:ext>
                </a:extLst>
              </a:tr>
              <a:tr h="3505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2</a:t>
                      </a: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Преобразуем частное </a:t>
                      </a:r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96500024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3</a:t>
                      </a: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Упростим выражение </a:t>
                      </a:r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8120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D3F1FC"/>
              </a:clrFrom>
              <a:clrTo>
                <a:srgbClr val="D3F1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262" y="1052736"/>
            <a:ext cx="7229475" cy="2543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2587" y="3861048"/>
            <a:ext cx="2724150" cy="352425"/>
          </a:xfrm>
          <a:prstGeom prst="rect">
            <a:avLst/>
          </a:prstGeom>
        </p:spPr>
      </p:pic>
      <p:sp>
        <p:nvSpPr>
          <p:cNvPr id="9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7081286" y="3889473"/>
            <a:ext cx="1188000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7584" y="4509120"/>
            <a:ext cx="2971800" cy="390525"/>
          </a:xfrm>
          <a:prstGeom prst="rect">
            <a:avLst/>
          </a:prstGeom>
        </p:spPr>
      </p:pic>
      <p:sp>
        <p:nvSpPr>
          <p:cNvPr id="11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6376800" y="4542382"/>
            <a:ext cx="2052583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6229" y="5085183"/>
            <a:ext cx="3200400" cy="523875"/>
          </a:xfrm>
          <a:prstGeom prst="rect">
            <a:avLst/>
          </a:prstGeom>
        </p:spPr>
      </p:pic>
      <p:sp>
        <p:nvSpPr>
          <p:cNvPr id="14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6391676" y="5022103"/>
            <a:ext cx="2052583" cy="523875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647710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390525"/>
            <a:ext cx="8953500" cy="60769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3725" y="764704"/>
            <a:ext cx="22002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4" name="Рисунок 3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615" y="432000"/>
            <a:ext cx="8818769" cy="640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3717032"/>
            <a:ext cx="22002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389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290637"/>
            <a:ext cx="8953500" cy="42767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3665917" y="3428998"/>
            <a:ext cx="4290459" cy="1296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408" y="72000"/>
            <a:ext cx="22002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253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514475"/>
            <a:ext cx="8953500" cy="38290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588DA17-325C-48E2-A43F-5FD66C4F7E0A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51BB32B-95B3-4ABE-83A5-37F49D10B4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140968"/>
            <a:ext cx="2790825" cy="21336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476672"/>
            <a:ext cx="8953500" cy="77152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5553</TotalTime>
  <Words>178</Words>
  <Application>Microsoft Office PowerPoint</Application>
  <PresentationFormat>Экран (4:3)</PresentationFormat>
  <Paragraphs>48</Paragraphs>
  <Slides>11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803</cp:revision>
  <dcterms:created xsi:type="dcterms:W3CDTF">2021-10-31T04:25:13Z</dcterms:created>
  <dcterms:modified xsi:type="dcterms:W3CDTF">2024-12-23T06:02:17Z</dcterms:modified>
</cp:coreProperties>
</file>