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87" r:id="rId7"/>
    <p:sldId id="388" r:id="rId8"/>
    <p:sldId id="386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Свойства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степени с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целым показателем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15, п48, </a:t>
            </a:r>
            <a:r>
              <a:rPr lang="ru-RU" sz="2400" dirty="0"/>
              <a:t>№ </a:t>
            </a:r>
            <a:r>
              <a:rPr lang="ru-RU" sz="2400" dirty="0" smtClean="0"/>
              <a:t>1205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739C03D-C897-40C1-8C9B-A5658BEDE8D2}"/>
              </a:ext>
            </a:extLst>
          </p:cNvPr>
          <p:cNvSpPr/>
          <p:nvPr/>
        </p:nvSpPr>
        <p:spPr>
          <a:xfrm>
            <a:off x="158341" y="980728"/>
            <a:ext cx="4050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Знания, полученные на уроке, мне необходимы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получил(а) полезную информацию о том, что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У</a:t>
            </a:r>
            <a:r>
              <a:rPr lang="ru-RU" dirty="0" smtClean="0"/>
              <a:t>меть </a:t>
            </a:r>
            <a:r>
              <a:rPr lang="ru-RU" dirty="0"/>
              <a:t>использовать свойства степени</a:t>
            </a:r>
          </a:p>
          <a:p>
            <a:r>
              <a:rPr lang="ru-RU" dirty="0"/>
              <a:t>при решении задач.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1" y="1340768"/>
            <a:ext cx="5372100" cy="10096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183477"/>
              </p:ext>
            </p:extLst>
          </p:nvPr>
        </p:nvGraphicFramePr>
        <p:xfrm>
          <a:off x="108000" y="508577"/>
          <a:ext cx="8928000" cy="5529871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СВОЙСТВА СТЕПЕНИ С ЦЕЛЫМ ПОКАЗАТЕЛЕМ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66214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Преобразуем произведение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Преобразуем частное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Упростим выражение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2" y="1052736"/>
            <a:ext cx="7229475" cy="2543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587" y="3861048"/>
            <a:ext cx="2724150" cy="35242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7081286" y="3889473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584" y="4509120"/>
            <a:ext cx="2971800" cy="390525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376800" y="4542382"/>
            <a:ext cx="2052583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29" y="5085183"/>
            <a:ext cx="3200400" cy="523875"/>
          </a:xfrm>
          <a:prstGeom prst="rect">
            <a:avLst/>
          </a:prstGeom>
        </p:spPr>
      </p:pic>
      <p:sp>
        <p:nvSpPr>
          <p:cNvPr id="14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391676" y="5022103"/>
            <a:ext cx="2052583" cy="5238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825"/>
            <a:ext cx="8953500" cy="5848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7" y="504824"/>
            <a:ext cx="1701548" cy="25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990600"/>
            <a:ext cx="8953500" cy="4876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0648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833437"/>
            <a:ext cx="8953500" cy="5191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946" y="5427856"/>
            <a:ext cx="7775422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62220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95462"/>
            <a:ext cx="8953500" cy="3267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6729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12976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3" y="476672"/>
            <a:ext cx="7458075" cy="2276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5569</TotalTime>
  <Words>168</Words>
  <Application>Microsoft Office PowerPoint</Application>
  <PresentationFormat>Экран (4:3)</PresentationFormat>
  <Paragraphs>44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2024-12-23T06:01:45Z</dcterms:modified>
</cp:coreProperties>
</file>