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97" r:id="rId2"/>
    <p:sldId id="308" r:id="rId3"/>
    <p:sldId id="331" r:id="rId4"/>
    <p:sldId id="301" r:id="rId5"/>
    <p:sldId id="272" r:id="rId6"/>
    <p:sldId id="386" r:id="rId7"/>
    <p:sldId id="387" r:id="rId8"/>
    <p:sldId id="388" r:id="rId9"/>
    <p:sldId id="389" r:id="rId10"/>
    <p:sldId id="383" r:id="rId11"/>
    <p:sldId id="349" r:id="rId12"/>
    <p:sldId id="385" r:id="rId13"/>
    <p:sldId id="29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Определение степени с целым отрицательным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показателем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СТЕПЕНЬ С ЦЕЛЫМ ПОКАЗАТЕЛЕМ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009650"/>
            <a:ext cx="8953500" cy="48387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93" y="548680"/>
            <a:ext cx="8953500" cy="9239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48680"/>
            <a:ext cx="7134225" cy="17049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15, п47, </a:t>
            </a:r>
            <a:r>
              <a:rPr lang="ru-RU" sz="2400" dirty="0"/>
              <a:t>№ </a:t>
            </a:r>
            <a:r>
              <a:rPr lang="ru-RU" sz="2400" dirty="0" smtClean="0"/>
              <a:t>1190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FB932887-5E6B-466B-916A-1DDB668C27BC}"/>
              </a:ext>
            </a:extLst>
          </p:cNvPr>
          <p:cNvSpPr/>
          <p:nvPr/>
        </p:nvSpPr>
        <p:spPr>
          <a:xfrm>
            <a:off x="200405" y="692696"/>
            <a:ext cx="482956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Ответьте </a:t>
            </a:r>
            <a:r>
              <a:rPr lang="ru-RU" dirty="0">
                <a:latin typeface="Arial" pitchFamily="34" charset="0"/>
                <a:cs typeface="Arial" pitchFamily="34" charset="0"/>
              </a:rPr>
              <a:t>на вопросы.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При выполнении каких заданий ты ошибся (ошиблась)? Почему?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Каковы причины успехов и неудач твоей деятельности на уроке?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  <a:r>
              <a:rPr lang="ru-RU" b="0" i="1" u="none" strike="noStrike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Знать понятие</a:t>
            </a:r>
            <a:r>
              <a:rPr lang="ru-RU" dirty="0"/>
              <a:t> </a:t>
            </a:r>
            <a:r>
              <a:rPr lang="ru-RU" dirty="0" smtClean="0"/>
              <a:t>степени </a:t>
            </a:r>
            <a:r>
              <a:rPr lang="ru-RU" dirty="0"/>
              <a:t>с целым показателем</a:t>
            </a:r>
            <a:r>
              <a:rPr lang="ru-RU" dirty="0" smtClean="0"/>
              <a:t>. Уметь </a:t>
            </a:r>
            <a:r>
              <a:rPr lang="ru-RU" dirty="0"/>
              <a:t>записывать маленькие</a:t>
            </a:r>
          </a:p>
          <a:p>
            <a:r>
              <a:rPr lang="ru-RU" dirty="0"/>
              <a:t>числа в виде степени.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1412776"/>
            <a:ext cx="7410450" cy="6477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210533"/>
              </p:ext>
            </p:extLst>
          </p:nvPr>
        </p:nvGraphicFramePr>
        <p:xfrm>
          <a:off x="108000" y="550436"/>
          <a:ext cx="8928000" cy="5579060"/>
        </p:xfrm>
        <a:graphic>
          <a:graphicData uri="http://schemas.openxmlformats.org/drawingml/2006/table">
            <a:tbl>
              <a:tblPr/>
              <a:tblGrid>
                <a:gridCol w="2087736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  <a:gridCol w="6840264"/>
              </a:tblGrid>
              <a:tr h="720128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ОПРЕДЕЛЕНИЕ СТЕПЕНИ С ЦЕЛЫМ ОТРИЦАТЕЛЬНЫМ ПОКАЗАТЕЛЕМ 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466052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..., 10</a:t>
                      </a:r>
                      <a:r>
                        <a:rPr lang="ru-RU" sz="18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-3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10</a:t>
                      </a:r>
                      <a:r>
                        <a:rPr lang="ru-RU" sz="18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10</a:t>
                      </a:r>
                      <a:r>
                        <a:rPr lang="ru-RU" sz="18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10</a:t>
                      </a:r>
                      <a:r>
                        <a:rPr lang="ru-RU" sz="18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10</a:t>
                      </a:r>
                      <a:r>
                        <a:rPr lang="ru-RU" sz="18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10</a:t>
                      </a:r>
                      <a:r>
                        <a:rPr lang="ru-RU" sz="18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10</a:t>
                      </a:r>
                      <a:r>
                        <a:rPr lang="ru-RU" sz="1800" b="0" i="0" u="none" strike="noStrike" kern="1200" baseline="30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... . </a:t>
                      </a:r>
                      <a:endParaRPr lang="en-US" sz="20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1260336">
                <a:tc gridSpan="2">
                  <a:txBody>
                    <a:bodyPr/>
                    <a:lstStyle/>
                    <a:p>
                      <a:pPr algn="r"/>
                      <a:endParaRPr lang="ru-RU" sz="2000" b="0" i="1" dirty="0">
                        <a:solidFill>
                          <a:srgbClr val="C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316992">
                <a:tc gridSpan="2">
                  <a:txBody>
                    <a:bodyPr/>
                    <a:lstStyle/>
                    <a:p>
                      <a:pPr algn="r"/>
                      <a:endParaRPr lang="ru-RU" sz="2000" b="0" i="1" dirty="0">
                        <a:solidFill>
                          <a:srgbClr val="C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43920">
                <a:tc gridSpan="2">
                  <a:txBody>
                    <a:bodyPr/>
                    <a:lstStyle/>
                    <a:p>
                      <a:pPr algn="r"/>
                      <a:endParaRPr lang="ru-RU" sz="2000" b="0" i="1" dirty="0">
                        <a:solidFill>
                          <a:srgbClr val="C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8496">
                <a:tc gridSpan="2">
                  <a:txBody>
                    <a:bodyPr/>
                    <a:lstStyle/>
                    <a:p>
                      <a:pPr algn="r"/>
                      <a:endParaRPr lang="ru-RU" sz="2000" b="0" i="1" dirty="0">
                        <a:solidFill>
                          <a:srgbClr val="C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99904">
                <a:tc>
                  <a:txBody>
                    <a:bodyPr/>
                    <a:lstStyle/>
                    <a:p>
                      <a:pPr algn="l"/>
                      <a:r>
                        <a:rPr lang="ru-RU" sz="2000" b="0" i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пример</a:t>
                      </a:r>
                      <a:endParaRPr lang="ru-RU" sz="2000" b="0" i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6992">
                <a:tc gridSpan="2">
                  <a:txBody>
                    <a:bodyPr/>
                    <a:lstStyle/>
                    <a:p>
                      <a:pPr algn="r"/>
                      <a:endParaRPr lang="ru-RU" sz="2000" b="0" i="1" dirty="0">
                        <a:solidFill>
                          <a:srgbClr val="C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D1EFFA"/>
              </a:clrFrom>
              <a:clrTo>
                <a:srgbClr val="D1EF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801915"/>
            <a:ext cx="7200900" cy="10858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clrChange>
              <a:clrFrom>
                <a:srgbClr val="D4F0FC"/>
              </a:clrFrom>
              <a:clrTo>
                <a:srgbClr val="D4F0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87" y="3429000"/>
            <a:ext cx="7286625" cy="8953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869160"/>
            <a:ext cx="418147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19100"/>
            <a:ext cx="8953500" cy="6019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412296"/>
            <a:ext cx="1480691" cy="219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033462"/>
            <a:ext cx="8953500" cy="47910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326377"/>
            <a:ext cx="1480691" cy="219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899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38162"/>
            <a:ext cx="8953500" cy="57816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326377"/>
            <a:ext cx="1480691" cy="219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762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66750"/>
            <a:ext cx="8953500" cy="55245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666750"/>
            <a:ext cx="1480691" cy="219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68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295400"/>
            <a:ext cx="8953500" cy="42672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242458" y="4752000"/>
            <a:ext cx="8361989" cy="7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666750"/>
            <a:ext cx="1480691" cy="219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4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5565</TotalTime>
  <Words>187</Words>
  <Application>Microsoft Office PowerPoint</Application>
  <PresentationFormat>Экран (4:3)</PresentationFormat>
  <Paragraphs>43</Paragraphs>
  <Slides>13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816</cp:revision>
  <dcterms:created xsi:type="dcterms:W3CDTF">2021-10-31T04:25:13Z</dcterms:created>
  <dcterms:modified xsi:type="dcterms:W3CDTF">2024-12-23T06:01:12Z</dcterms:modified>
</cp:coreProperties>
</file>