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97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:p15="http://schemas.microsoft.com/office/powerpoint/2012/main" xmlns="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BF5"/>
    <a:srgbClr val="E6EDF6"/>
    <a:srgbClr val="6BBC46"/>
    <a:srgbClr val="7CBF33"/>
    <a:srgbClr val="FAE5F0"/>
    <a:srgbClr val="FFFAFA"/>
    <a:srgbClr val="FAF5F5"/>
    <a:srgbClr val="F0DCE6"/>
    <a:srgbClr val="F0DCDC"/>
    <a:srgbClr val="F0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20.12.2024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2023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xmlns="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45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:a16="http://schemas.microsoft.com/office/drawing/2014/main" xmlns="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:a16="http://schemas.microsoft.com/office/drawing/2014/main" xmlns="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xmlns="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Контрольная работа № </a:t>
            </a:r>
            <a:r>
              <a:rPr lang="ru-RU" sz="2800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8</a:t>
            </a:r>
            <a:endParaRPr lang="ru-RU" sz="2800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xmlns="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ФУНКЦИИ</a:t>
            </a:r>
            <a:endParaRPr lang="ru-RU" b="1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5347</TotalTime>
  <Words>28</Words>
  <Application>Microsoft Office PowerPoint</Application>
  <PresentationFormat>Экран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790</cp:revision>
  <dcterms:created xsi:type="dcterms:W3CDTF">2021-10-31T04:25:13Z</dcterms:created>
  <dcterms:modified xsi:type="dcterms:W3CDTF">2024-12-20T02:38:30Z</dcterms:modified>
</cp:coreProperties>
</file>