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01" r:id="rId5"/>
    <p:sldId id="399" r:id="rId6"/>
    <p:sldId id="272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Целая и дробная части числа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 </a:t>
            </a:r>
            <a:r>
              <a:rPr lang="ru-RU" dirty="0" smtClean="0"/>
              <a:t>Познакомиться </a:t>
            </a:r>
            <a:r>
              <a:rPr lang="ru-RU" dirty="0"/>
              <a:t>с понятиями «целой и дробной» </a:t>
            </a:r>
            <a:r>
              <a:rPr lang="ru-RU"/>
              <a:t>части </a:t>
            </a:r>
            <a:r>
              <a:rPr lang="ru-RU" smtClean="0"/>
              <a:t>числа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Рассмотреть свойства функции: y=[х]</a:t>
            </a:r>
          </a:p>
          <a:p>
            <a:r>
              <a:rPr lang="ru-RU" dirty="0"/>
              <a:t>Рассмотреть свойства функции: y={х}</a:t>
            </a:r>
          </a:p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4" y="1340768"/>
            <a:ext cx="6248400" cy="3762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461081"/>
              </p:ext>
            </p:extLst>
          </p:nvPr>
        </p:nvGraphicFramePr>
        <p:xfrm>
          <a:off x="108000" y="586636"/>
          <a:ext cx="8928000" cy="453474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="" xmlns:a16="http://schemas.microsoft.com/office/drawing/2014/main" val="1648837893"/>
                    </a:ext>
                  </a:extLst>
                </a:gridCol>
              </a:tblGrid>
              <a:tr h="17806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ЦЕЛАЯ И ДРОБНАЯ ЧАСТИ ЧИСЛА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696741518"/>
                  </a:ext>
                </a:extLst>
              </a:tr>
              <a:tr h="10170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2346673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2168586922"/>
                  </a:ext>
                </a:extLst>
              </a:tr>
              <a:tr h="766997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965000240"/>
                  </a:ext>
                </a:extLst>
              </a:tr>
              <a:tr h="96119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F0FE"/>
              </a:clrFrom>
              <a:clrTo>
                <a:srgbClr val="D3F0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1" y="1196752"/>
            <a:ext cx="7343775" cy="7239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0000"/>
            <a:ext cx="7343775" cy="666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62" y="2132856"/>
            <a:ext cx="5610225" cy="790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574" y="3816000"/>
            <a:ext cx="57912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740350"/>
              </p:ext>
            </p:extLst>
          </p:nvPr>
        </p:nvGraphicFramePr>
        <p:xfrm>
          <a:off x="108000" y="586636"/>
          <a:ext cx="8928000" cy="5063895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="" xmlns:a16="http://schemas.microsoft.com/office/drawing/2014/main" val="1648837893"/>
                    </a:ext>
                  </a:extLst>
                </a:gridCol>
              </a:tblGrid>
              <a:tr h="17806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ЦЕЛАЯ И ДРОБНАЯ ЧАСТИ ЧИСЛА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696741518"/>
                  </a:ext>
                </a:extLst>
              </a:tr>
              <a:tr h="3249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23466732"/>
                  </a:ext>
                </a:extLst>
              </a:tr>
              <a:tr h="96119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4744"/>
            <a:ext cx="7162800" cy="31146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37112"/>
            <a:ext cx="100965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77281"/>
            <a:ext cx="971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76000"/>
            <a:ext cx="8953500" cy="16478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1764000"/>
            <a:ext cx="734432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2633662"/>
            <a:ext cx="8953500" cy="159067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20346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99" y="548680"/>
            <a:ext cx="8865549" cy="244827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</a:t>
            </a:r>
            <a:r>
              <a:rPr lang="ru-RU" sz="2400" dirty="0"/>
              <a:t>6</a:t>
            </a:r>
            <a:r>
              <a:rPr lang="ru-RU" sz="2400" dirty="0" smtClean="0"/>
              <a:t>, </a:t>
            </a:r>
            <a:r>
              <a:rPr lang="ru-RU" sz="2400" dirty="0"/>
              <a:t>№ </a:t>
            </a:r>
            <a:r>
              <a:rPr lang="ru-RU" sz="2400" dirty="0" smtClean="0"/>
              <a:t>1140</a:t>
            </a:r>
            <a:r>
              <a:rPr lang="ru-RU" sz="2400" dirty="0" smtClean="0"/>
              <a:t>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788F879-2456-4765-9190-619C9E90712C}"/>
              </a:ext>
            </a:extLst>
          </p:cNvPr>
          <p:cNvSpPr/>
          <p:nvPr/>
        </p:nvSpPr>
        <p:spPr>
          <a:xfrm>
            <a:off x="108000" y="548680"/>
            <a:ext cx="51280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Оцените свой интерес к уроку.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На уроке мне было: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а) очень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б) не очень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в) интересно;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г) совсем не интересно.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5649</TotalTime>
  <Words>184</Words>
  <Application>Microsoft Office PowerPoint</Application>
  <PresentationFormat>Экран (4:3)</PresentationFormat>
  <Paragraphs>40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807</cp:revision>
  <dcterms:created xsi:type="dcterms:W3CDTF">2021-10-31T04:25:13Z</dcterms:created>
  <dcterms:modified xsi:type="dcterms:W3CDTF">2024-12-22T05:10:10Z</dcterms:modified>
</cp:coreProperties>
</file>