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99" r:id="rId5"/>
    <p:sldId id="400" r:id="rId6"/>
    <p:sldId id="401" r:id="rId7"/>
    <p:sldId id="272" r:id="rId8"/>
    <p:sldId id="383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0CDBB323-56D8-40B3-A315-967E76B4A6F7}"/>
                  </a:ext>
                </a:extLst>
              </p:cNvPr>
              <p:cNvSpPr txBox="1"/>
              <p:nvPr/>
            </p:nvSpPr>
            <p:spPr>
              <a:xfrm>
                <a:off x="1" y="1973138"/>
                <a:ext cx="5796136" cy="39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noAutofit/>
              </a:bodyPr>
              <a:lstStyle/>
              <a:p>
                <a:pPr algn="r"/>
                <a:r>
                  <a:rPr lang="ru-RU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Свойства функции</a:t>
                </a:r>
                <a:r>
                  <a:rPr lang="en-US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 y = k/x </a:t>
                </a:r>
                <a:r>
                  <a:rPr lang="ru-RU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и </a:t>
                </a:r>
                <a:r>
                  <a:rPr lang="en-US" sz="2800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  <a:ea typeface="Tahoma" pitchFamily="34" charset="0"/>
                    <a:cs typeface="Arial" panose="020B0604020202020204" pitchFamily="34" charset="0"/>
                  </a:rPr>
                  <a:t>y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Tahoma" pitchFamily="34" charset="0"/>
                            <a:cs typeface="Arial" panose="020B0604020202020204" pitchFamily="34" charset="0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  <a:ea typeface="Tahoma" pitchFamily="34" charset="0"/>
                            <a:cs typeface="Arial" panose="020B0604020202020204" pitchFamily="34" charset="0"/>
                          </a:rPr>
                          <m:t>𝑥</m:t>
                        </m:r>
                      </m:e>
                    </m:rad>
                    <m:r>
                      <a:rPr lang="en-US" sz="2800" b="0" i="1" smtClean="0">
                        <a:solidFill>
                          <a:schemeClr val="accent5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Tahoma" pitchFamily="34" charset="0"/>
                        <a:cs typeface="Arial" panose="020B0604020202020204" pitchFamily="34" charset="0"/>
                      </a:rPr>
                      <m:t>  (3)</m:t>
                    </m:r>
                  </m:oMath>
                </a14:m>
                <a:endParaRPr lang="ru-RU" sz="2800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  <a:ea typeface="Tahoma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0CDBB323-56D8-40B3-A315-967E76B4A6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" y="1973138"/>
                <a:ext cx="5796136" cy="396000"/>
              </a:xfrm>
              <a:prstGeom prst="rect">
                <a:avLst/>
              </a:prstGeom>
              <a:blipFill rotWithShape="1">
                <a:blip r:embed="rId5"/>
                <a:stretch>
                  <a:fillRect l="-841" t="-16923" r="-4732" b="-19076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14, п</a:t>
            </a:r>
            <a:r>
              <a:rPr lang="en-US" sz="2400" dirty="0" smtClean="0"/>
              <a:t> </a:t>
            </a:r>
            <a:r>
              <a:rPr lang="ru-RU" sz="2400" dirty="0" smtClean="0"/>
              <a:t>4</a:t>
            </a:r>
            <a:r>
              <a:rPr lang="en-US" sz="2400" dirty="0" smtClean="0"/>
              <a:t>5</a:t>
            </a:r>
            <a:r>
              <a:rPr lang="ru-RU" sz="2400" dirty="0" smtClean="0"/>
              <a:t>, </a:t>
            </a:r>
            <a:r>
              <a:rPr lang="ru-RU" sz="2400" dirty="0"/>
              <a:t>№ </a:t>
            </a:r>
            <a:r>
              <a:rPr lang="ru-RU" sz="2400" dirty="0" smtClean="0"/>
              <a:t>1134(б, в)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692695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Математика есть лучшее и даже единственное введение в изучение природы.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                              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Д.И. Писарев)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36712"/>
            <a:ext cx="2857500" cy="381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2652506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dirty="0"/>
              <a:t>Изображать на координатной плоскости графики </a:t>
            </a:r>
            <a:r>
              <a:rPr lang="es-ES" dirty="0"/>
              <a:t>функций: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x</a:t>
            </a:r>
            <a:r>
              <a:rPr lang="es-ES" baseline="30000" dirty="0"/>
              <a:t>2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</a:t>
            </a:r>
            <a:r>
              <a:rPr lang="es-ES" i="1" dirty="0"/>
              <a:t>x</a:t>
            </a:r>
            <a:r>
              <a:rPr lang="es-ES" baseline="30000" dirty="0"/>
              <a:t>3</a:t>
            </a:r>
            <a:r>
              <a:rPr lang="es-ES" dirty="0"/>
              <a:t>, </a:t>
            </a:r>
            <a:r>
              <a:rPr lang="es-ES" i="1" dirty="0"/>
              <a:t>y </a:t>
            </a:r>
            <a:r>
              <a:rPr lang="es-ES" dirty="0"/>
              <a:t>= √𝑥, </a:t>
            </a:r>
            <a:r>
              <a:rPr lang="es-ES" i="1" dirty="0"/>
              <a:t>y </a:t>
            </a:r>
            <a:r>
              <a:rPr lang="es-ES" dirty="0"/>
              <a:t>= |</a:t>
            </a:r>
            <a:r>
              <a:rPr lang="es-ES" i="1" dirty="0"/>
              <a:t>x</a:t>
            </a:r>
            <a:r>
              <a:rPr lang="es-ES" dirty="0"/>
              <a:t>|.</a:t>
            </a:r>
            <a:endParaRPr lang="ru-RU" dirty="0"/>
          </a:p>
          <a:p>
            <a:r>
              <a:rPr lang="ru-RU" dirty="0"/>
              <a:t>Перечислять свойства рассматриваемых функций.</a:t>
            </a:r>
          </a:p>
          <a:p>
            <a:r>
              <a:rPr lang="ru-RU" dirty="0"/>
              <a:t>Использовать компьютер для изучения свойств функций, заданных формулами для построения их</a:t>
            </a:r>
          </a:p>
          <a:p>
            <a:r>
              <a:rPr lang="ru-RU"/>
              <a:t>графиков</a:t>
            </a:r>
            <a:endParaRPr lang="ru-RU" i="1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58" y="1383165"/>
            <a:ext cx="3848100" cy="14001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8495175"/>
                  </p:ext>
                </p:extLst>
              </p:nvPr>
            </p:nvGraphicFramePr>
            <p:xfrm>
              <a:off x="108000" y="586636"/>
              <a:ext cx="8928000" cy="5866700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СВОЙСТВА ФУНКЦИИ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k/x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334637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180020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8495175"/>
                  </p:ext>
                </p:extLst>
              </p:nvPr>
            </p:nvGraphicFramePr>
            <p:xfrm>
              <a:off x="108000" y="586636"/>
              <a:ext cx="8928000" cy="5866700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5932" r="-68" b="-71610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334637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180020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729" y="1484784"/>
            <a:ext cx="6667500" cy="29813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" y="4869160"/>
            <a:ext cx="82677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8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934259"/>
                  </p:ext>
                </p:extLst>
              </p:nvPr>
            </p:nvGraphicFramePr>
            <p:xfrm>
              <a:off x="108000" y="586636"/>
              <a:ext cx="8928000" cy="5146620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</a:tblGrid>
                  <a:tr h="72012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СВОЙСТВА ФУНКЦИИ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k/x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205022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237626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1934259"/>
                  </p:ext>
                </p:extLst>
              </p:nvPr>
            </p:nvGraphicFramePr>
            <p:xfrm>
              <a:off x="108000" y="586636"/>
              <a:ext cx="8928000" cy="5146620"/>
            </p:xfrm>
            <a:graphic>
              <a:graphicData uri="http://schemas.openxmlformats.org/drawingml/2006/table">
                <a:tbl>
                  <a:tblPr/>
                  <a:tblGrid>
                    <a:gridCol w="8928000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</a:tblGrid>
                  <a:tr h="72012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5932" r="-68" b="-6161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205022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2376264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1" y="1484785"/>
            <a:ext cx="4154197" cy="18575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427310"/>
            <a:ext cx="83439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6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485671"/>
                  </p:ext>
                </p:extLst>
              </p:nvPr>
            </p:nvGraphicFramePr>
            <p:xfrm>
              <a:off x="108000" y="586636"/>
              <a:ext cx="8928000" cy="485858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СВОЙСТВА ФУНКЦИИ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k/x</a:t>
                          </a:r>
                          <a:r>
                            <a:rPr lang="en-US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 </a:t>
                          </a:r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 </a:t>
                          </a:r>
                          <a:r>
                            <a:rPr lang="en-US" sz="2400" i="1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Times New Roman" pitchFamily="18" charset="0"/>
                              <a:ea typeface="Tahoma" pitchFamily="34" charset="0"/>
                              <a:cs typeface="Times New Roman" pitchFamily="18" charset="0"/>
                            </a:rPr>
                            <a:t>y =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sz="240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400" b="0" i="1" smtClean="0">
                                      <a:solidFill>
                                        <a:schemeClr val="accent5">
                                          <a:lumMod val="50000"/>
                                        </a:schemeClr>
                                      </a:solidFill>
                                      <a:effectLst/>
                                      <a:latin typeface="Cambria Math"/>
                                      <a:ea typeface="Tahoma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</m:rad>
                            </m:oMath>
                          </a14:m>
                          <a:endParaRPr lang="ru-RU" sz="240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18342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2304256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6485671"/>
                  </p:ext>
                </p:extLst>
              </p:nvPr>
            </p:nvGraphicFramePr>
            <p:xfrm>
              <a:off x="108000" y="586636"/>
              <a:ext cx="8928000" cy="485858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xmlns:a14="http://schemas.microsoft.com/office/drawing/2010/main" val="3136232880"/>
                        </a:ext>
                      </a:extLst>
                    </a:gridCol>
                  </a:tblGrid>
                  <a:tr h="720128">
                    <a:tc grid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8" t="-5932" r="-68" b="-57627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696741518"/>
                      </a:ext>
                    </a:extLst>
                  </a:tr>
                  <a:tr h="18342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123466732"/>
                      </a:ext>
                    </a:extLst>
                  </a:tr>
                  <a:tr h="2304256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xmlns:a14="http://schemas.microsoft.com/office/drawing/2010/main" val="21685869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185" y="1340768"/>
            <a:ext cx="2781300" cy="1809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" y="3276000"/>
            <a:ext cx="83248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1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360000"/>
            <a:ext cx="8953500" cy="32004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419871" y="3020400"/>
            <a:ext cx="5382579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607888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323975"/>
            <a:ext cx="8953500" cy="42100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58" y="476672"/>
            <a:ext cx="7296150" cy="49911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212976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5613</TotalTime>
  <Words>231</Words>
  <Application>Microsoft Office PowerPoint</Application>
  <PresentationFormat>Экран (4:3)</PresentationFormat>
  <Paragraphs>40</Paragraphs>
  <Slides>10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800</cp:revision>
  <dcterms:created xsi:type="dcterms:W3CDTF">2021-10-31T04:25:13Z</dcterms:created>
  <dcterms:modified xsi:type="dcterms:W3CDTF">2024-12-22T05:08:03Z</dcterms:modified>
</cp:coreProperties>
</file>