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400" r:id="rId6"/>
    <p:sldId id="401" r:id="rId7"/>
    <p:sldId id="272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0CDBB323-56D8-40B3-A315-967E76B4A6F7}"/>
                  </a:ext>
                </a:extLst>
              </p:cNvPr>
              <p:cNvSpPr txBox="1"/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Свойства функции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 y = k/x </a:t>
                </a:r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и 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y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rad>
                    <m:r>
                      <a:rPr lang="en-US" sz="28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Tahoma" pitchFamily="34" charset="0"/>
                        <a:cs typeface="Arial" panose="020B0604020202020204" pitchFamily="34" charset="0"/>
                      </a:rPr>
                      <m:t>  (2)</m:t>
                    </m:r>
                  </m:oMath>
                </a14:m>
                <a:endParaRPr lang="ru-RU" sz="2800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CDBB323-56D8-40B3-A315-967E76B4A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blipFill rotWithShape="1">
                <a:blip r:embed="rId5"/>
                <a:stretch>
                  <a:fillRect l="-841" t="-16923" r="-4732" b="-190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</a:t>
            </a:r>
            <a:r>
              <a:rPr lang="en-US" sz="2400" dirty="0" smtClean="0"/>
              <a:t>5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1131(б)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6080E2D-2F5B-4FF0-80A3-07E48A723AA2}"/>
              </a:ext>
            </a:extLst>
          </p:cNvPr>
          <p:cNvSpPr/>
          <p:nvPr/>
        </p:nvSpPr>
        <p:spPr>
          <a:xfrm>
            <a:off x="93125" y="620688"/>
            <a:ext cx="4176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степень сложности заданий, выполненных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Задания на уроке были: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лёгкие;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трудные.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2004434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Изображать на координатной плоскости графики </a:t>
            </a:r>
            <a:r>
              <a:rPr lang="es-ES" dirty="0"/>
              <a:t>функций: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3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√𝑥, </a:t>
            </a:r>
            <a:r>
              <a:rPr lang="es-ES" i="1" dirty="0"/>
              <a:t>y </a:t>
            </a:r>
            <a:r>
              <a:rPr lang="es-ES" dirty="0"/>
              <a:t>= |</a:t>
            </a:r>
            <a:r>
              <a:rPr lang="es-ES" i="1" dirty="0"/>
              <a:t>x</a:t>
            </a:r>
            <a:r>
              <a:rPr lang="es-ES" dirty="0"/>
              <a:t>|.</a:t>
            </a:r>
            <a:endParaRPr lang="ru-RU" dirty="0"/>
          </a:p>
          <a:p>
            <a:r>
              <a:rPr lang="ru-RU" dirty="0"/>
              <a:t>Перечислять свойства рассматриваемых функций.</a:t>
            </a:r>
          </a:p>
          <a:p>
            <a:r>
              <a:rPr lang="ru-RU" dirty="0"/>
              <a:t>Использовать компьютер для изучения свойств функций, заданных формулами для построения их</a:t>
            </a:r>
          </a:p>
          <a:p>
            <a:r>
              <a:rPr lang="ru-RU"/>
              <a:t>графиков</a:t>
            </a:r>
            <a:endParaRPr lang="ru-RU" i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b="0" i="1" u="none" strike="noStrike" baseline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40768"/>
            <a:ext cx="3857625" cy="1400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495175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495175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7161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29" y="1484784"/>
            <a:ext cx="6667500" cy="2981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4869160"/>
            <a:ext cx="82677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8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934259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934259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6161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1484785"/>
            <a:ext cx="4154197" cy="1857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7310"/>
            <a:ext cx="83439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485671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485671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5762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185" y="1340768"/>
            <a:ext cx="2781300" cy="1809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3276000"/>
            <a:ext cx="83248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8671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707576"/>
            <a:ext cx="1336675" cy="197897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412000" y="3960000"/>
            <a:ext cx="4104216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57375"/>
            <a:ext cx="8953500" cy="31432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3983"/>
            <a:ext cx="7534275" cy="19526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5618</TotalTime>
  <Words>235</Words>
  <Application>Microsoft Office PowerPoint</Application>
  <PresentationFormat>Экран (4:3)</PresentationFormat>
  <Paragraphs>43</Paragraphs>
  <Slides>10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2024-12-22T05:10:20Z</dcterms:modified>
</cp:coreProperties>
</file>