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01" r:id="rId5"/>
    <p:sldId id="399" r:id="rId6"/>
    <p:sldId id="400" r:id="rId7"/>
    <p:sldId id="272" r:id="rId8"/>
    <p:sldId id="383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id="{0CDBB323-56D8-40B3-A315-967E76B4A6F7}"/>
                  </a:ext>
                </a:extLst>
              </p:cNvPr>
              <p:cNvSpPr txBox="1"/>
              <p:nvPr/>
            </p:nvSpPr>
            <p:spPr>
              <a:xfrm>
                <a:off x="1" y="1973138"/>
                <a:ext cx="5796136" cy="39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pPr algn="r"/>
                <a:r>
                  <a:rPr lang="ru-RU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Свойства функции</a:t>
                </a:r>
                <a:r>
                  <a:rPr lang="en-US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 y = k/x </a:t>
                </a:r>
                <a:r>
                  <a:rPr lang="ru-RU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и </a:t>
                </a:r>
                <a:r>
                  <a:rPr lang="en-US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y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Tahoma" pitchFamily="34" charset="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Tahoma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</m:rad>
                  </m:oMath>
                </a14:m>
                <a:endParaRPr lang="ru-RU" sz="2800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0CDBB323-56D8-40B3-A315-967E76B4A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1973138"/>
                <a:ext cx="5796136" cy="396000"/>
              </a:xfrm>
              <a:prstGeom prst="rect">
                <a:avLst/>
              </a:prstGeom>
              <a:blipFill rotWithShape="1">
                <a:blip r:embed="rId5"/>
                <a:stretch>
                  <a:fillRect l="-841" t="-16923" r="-4732" b="-19076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14, п</a:t>
            </a:r>
            <a:r>
              <a:rPr lang="en-US" sz="2400" dirty="0" smtClean="0"/>
              <a:t> </a:t>
            </a:r>
            <a:r>
              <a:rPr lang="ru-RU" sz="2400" dirty="0" smtClean="0"/>
              <a:t>4</a:t>
            </a:r>
            <a:r>
              <a:rPr lang="en-US" sz="2400" dirty="0" smtClean="0"/>
              <a:t>5</a:t>
            </a:r>
            <a:r>
              <a:rPr lang="ru-RU" sz="2400" dirty="0" smtClean="0"/>
              <a:t>, </a:t>
            </a:r>
            <a:r>
              <a:rPr lang="ru-RU" sz="2400" dirty="0"/>
              <a:t>№ </a:t>
            </a:r>
            <a:r>
              <a:rPr lang="ru-RU" sz="2400" dirty="0" smtClean="0"/>
              <a:t>1128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83968" y="664433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Вдохновение нужно в геометрии не меньше, чем в поэзии.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                                 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А.С. Пушкин)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64433"/>
            <a:ext cx="25622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932426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/>
              <a:t>Изображать </a:t>
            </a:r>
            <a:r>
              <a:rPr lang="ru-RU" dirty="0" smtClean="0"/>
              <a:t>на координатной </a:t>
            </a:r>
            <a:r>
              <a:rPr lang="ru-RU" dirty="0"/>
              <a:t>плоскости </a:t>
            </a:r>
            <a:r>
              <a:rPr lang="ru-RU" dirty="0" smtClean="0"/>
              <a:t>графики </a:t>
            </a:r>
            <a:r>
              <a:rPr lang="es-ES" dirty="0" smtClean="0"/>
              <a:t>функций</a:t>
            </a:r>
            <a:r>
              <a:rPr lang="es-ES" dirty="0"/>
              <a:t>: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x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x</a:t>
            </a:r>
            <a:r>
              <a:rPr lang="es-ES" baseline="30000" dirty="0"/>
              <a:t>3</a:t>
            </a:r>
            <a:r>
              <a:rPr lang="es-ES" dirty="0"/>
              <a:t>, </a:t>
            </a:r>
            <a:r>
              <a:rPr lang="es-ES" i="1" dirty="0"/>
              <a:t>y </a:t>
            </a:r>
            <a:r>
              <a:rPr lang="es-ES" dirty="0"/>
              <a:t>= √𝑥, </a:t>
            </a:r>
            <a:r>
              <a:rPr lang="es-ES" i="1" dirty="0"/>
              <a:t>y </a:t>
            </a:r>
            <a:r>
              <a:rPr lang="es-ES" dirty="0"/>
              <a:t>= |</a:t>
            </a:r>
            <a:r>
              <a:rPr lang="es-ES" i="1" dirty="0"/>
              <a:t>x</a:t>
            </a:r>
            <a:r>
              <a:rPr lang="es-ES" dirty="0" smtClean="0"/>
              <a:t>|.</a:t>
            </a:r>
            <a:endParaRPr lang="ru-RU" dirty="0" smtClean="0"/>
          </a:p>
          <a:p>
            <a:r>
              <a:rPr lang="ru-RU" dirty="0"/>
              <a:t>Перечислять </a:t>
            </a:r>
            <a:r>
              <a:rPr lang="ru-RU" dirty="0" smtClean="0"/>
              <a:t>свойства рассматриваемых </a:t>
            </a:r>
            <a:r>
              <a:rPr lang="ru-RU" dirty="0"/>
              <a:t>функций.</a:t>
            </a:r>
          </a:p>
          <a:p>
            <a:r>
              <a:rPr lang="ru-RU" dirty="0"/>
              <a:t>Использовать компьютер </a:t>
            </a:r>
            <a:r>
              <a:rPr lang="ru-RU" dirty="0" smtClean="0"/>
              <a:t>для изучения </a:t>
            </a:r>
            <a:r>
              <a:rPr lang="ru-RU" dirty="0"/>
              <a:t>свойств функций, </a:t>
            </a:r>
            <a:r>
              <a:rPr lang="ru-RU" dirty="0" smtClean="0"/>
              <a:t>заданных формулами </a:t>
            </a:r>
            <a:r>
              <a:rPr lang="ru-RU" dirty="0"/>
              <a:t>для построения их</a:t>
            </a:r>
          </a:p>
          <a:p>
            <a:r>
              <a:rPr lang="ru-RU" dirty="0"/>
              <a:t>графиков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470689"/>
            <a:ext cx="6000750" cy="1171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6482499"/>
                  </p:ext>
                </p:extLst>
              </p:nvPr>
            </p:nvGraphicFramePr>
            <p:xfrm>
              <a:off x="108000" y="586636"/>
              <a:ext cx="8928000" cy="5866700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СВОЙСТВА ФУНКЦИИ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k/x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40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334637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180020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6482499"/>
                  </p:ext>
                </p:extLst>
              </p:nvPr>
            </p:nvGraphicFramePr>
            <p:xfrm>
              <a:off x="108000" y="586636"/>
              <a:ext cx="8928000" cy="5866700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5932" r="-68" b="-71610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334637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180020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729" y="1484784"/>
            <a:ext cx="6667500" cy="29813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" y="4869160"/>
            <a:ext cx="82677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0759624"/>
                  </p:ext>
                </p:extLst>
              </p:nvPr>
            </p:nvGraphicFramePr>
            <p:xfrm>
              <a:off x="108000" y="586636"/>
              <a:ext cx="8928000" cy="5146620"/>
            </p:xfrm>
            <a:graphic>
              <a:graphicData uri="http://schemas.openxmlformats.org/drawingml/2006/table">
                <a:tbl>
                  <a:tblPr/>
                  <a:tblGrid>
                    <a:gridCol w="8928000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</a:tblGrid>
                  <a:tr h="72012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СВОЙСТВА ФУНКЦИИ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k/x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40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205022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2376264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0759624"/>
                  </p:ext>
                </p:extLst>
              </p:nvPr>
            </p:nvGraphicFramePr>
            <p:xfrm>
              <a:off x="108000" y="586636"/>
              <a:ext cx="8928000" cy="5146620"/>
            </p:xfrm>
            <a:graphic>
              <a:graphicData uri="http://schemas.openxmlformats.org/drawingml/2006/table">
                <a:tbl>
                  <a:tblPr/>
                  <a:tblGrid>
                    <a:gridCol w="89280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</a:tblGrid>
                  <a:tr h="72012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5932" r="-68" b="-6161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205022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2376264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1484785"/>
            <a:ext cx="4154197" cy="18575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7310"/>
            <a:ext cx="834390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1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2569467"/>
                  </p:ext>
                </p:extLst>
              </p:nvPr>
            </p:nvGraphicFramePr>
            <p:xfrm>
              <a:off x="108000" y="586636"/>
              <a:ext cx="8928000" cy="4858588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СВОЙСТВА ФУНКЦИИ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k/x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40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1834204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2304256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2569467"/>
                  </p:ext>
                </p:extLst>
              </p:nvPr>
            </p:nvGraphicFramePr>
            <p:xfrm>
              <a:off x="108000" y="586636"/>
              <a:ext cx="8928000" cy="4858588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5932" r="-68" b="-57627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1834204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2304256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185" y="1340768"/>
            <a:ext cx="2781300" cy="1809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" y="3276000"/>
            <a:ext cx="83248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1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2289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816000"/>
            <a:ext cx="8953500" cy="23526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44000" y="5220000"/>
            <a:ext cx="8172416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914525"/>
            <a:ext cx="8953500" cy="30289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" y="548680"/>
            <a:ext cx="7505700" cy="159067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5663</TotalTime>
  <Words>226</Words>
  <Application>Microsoft Office PowerPoint</Application>
  <PresentationFormat>Экран (4:3)</PresentationFormat>
  <Paragraphs>40</Paragraphs>
  <Slides>10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805</cp:revision>
  <dcterms:created xsi:type="dcterms:W3CDTF">2021-10-31T04:25:13Z</dcterms:created>
  <dcterms:modified xsi:type="dcterms:W3CDTF">2024-12-22T05:05:30Z</dcterms:modified>
</cp:coreProperties>
</file>