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99" r:id="rId5"/>
    <p:sldId id="400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линейной функции (3)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2148450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Уметь интерпретировать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графики реальных зависимостей.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Формулировать свойства прямой пропорциональности, линейной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функции, обратной пропорциональности; изображать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схематически графики этих функций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при различных значениях коэффициентов.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457083"/>
            <a:ext cx="7096125" cy="1152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92383"/>
              </p:ext>
            </p:extLst>
          </p:nvPr>
        </p:nvGraphicFramePr>
        <p:xfrm>
          <a:off x="108000" y="406420"/>
          <a:ext cx="8928000" cy="629914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4461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1059565"/>
            <a:ext cx="6943725" cy="2057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3501008"/>
            <a:ext cx="83343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9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936082"/>
              </p:ext>
            </p:extLst>
          </p:nvPr>
        </p:nvGraphicFramePr>
        <p:xfrm>
          <a:off x="108000" y="406420"/>
          <a:ext cx="8928000" cy="4319116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СВОЙСТВА ЛИНЕЙНОЙ ФУНКЦИИ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466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0605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294" y="836712"/>
            <a:ext cx="8749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При k &gt; </a:t>
            </a:r>
            <a:r>
              <a:rPr lang="ru-RU" dirty="0"/>
              <a:t>0 </a:t>
            </a:r>
            <a:r>
              <a:rPr lang="ru-RU" i="1" dirty="0"/>
              <a:t>функция у = </a:t>
            </a:r>
            <a:r>
              <a:rPr lang="ru-RU" i="1" dirty="0" err="1"/>
              <a:t>kx</a:t>
            </a:r>
            <a:r>
              <a:rPr lang="ru-RU" i="1" dirty="0"/>
              <a:t> + b является возрастающей</a:t>
            </a:r>
            <a:r>
              <a:rPr lang="ru-RU" dirty="0"/>
              <a:t>, </a:t>
            </a:r>
            <a:r>
              <a:rPr lang="ru-RU" i="1" dirty="0"/>
              <a:t>а при k &lt; </a:t>
            </a:r>
            <a:r>
              <a:rPr lang="ru-RU" dirty="0"/>
              <a:t>0 — </a:t>
            </a:r>
            <a:r>
              <a:rPr lang="ru-RU" i="1" dirty="0"/>
              <a:t>убывающей</a:t>
            </a:r>
            <a:r>
              <a:rPr lang="ru-RU" dirty="0"/>
              <a:t>.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024" y="1484784"/>
            <a:ext cx="69437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6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66862"/>
            <a:ext cx="8953500" cy="37242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703725" y="4437112"/>
            <a:ext cx="3132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293096"/>
            <a:ext cx="1616631" cy="23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776537"/>
            <a:ext cx="8953500" cy="13049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44, </a:t>
            </a:r>
            <a:r>
              <a:rPr lang="ru-RU" sz="2400" dirty="0"/>
              <a:t>№ </a:t>
            </a:r>
            <a:r>
              <a:rPr lang="ru-RU" sz="2400" dirty="0" smtClean="0"/>
              <a:t>1122(г, д)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110DB53-419E-4664-AF3D-84695C987D3B}"/>
              </a:ext>
            </a:extLst>
          </p:cNvPr>
          <p:cNvSpPr/>
          <p:nvPr/>
        </p:nvSpPr>
        <p:spPr>
          <a:xfrm>
            <a:off x="99007" y="620688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Чему ты научился (научилась) на уроке?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Доволен (довольна) ли ты своей работой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5651</TotalTime>
  <Words>200</Words>
  <Application>Microsoft Office PowerPoint</Application>
  <PresentationFormat>Экран (4:3)</PresentationFormat>
  <Paragraphs>36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2024-12-22T04:54:56Z</dcterms:modified>
</cp:coreProperties>
</file>