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99" r:id="rId5"/>
    <p:sldId id="400" r:id="rId6"/>
    <p:sldId id="272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линейной функции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243648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Уметь интерпретировать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графики реальных зависимостей.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Формулировать свойства прямой пропорциональности, линейной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функции, обратной пропорциональности; изображать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схематически графики этих функций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>
                <a:latin typeface="Arial" pitchFamily="34" charset="0"/>
                <a:cs typeface="Arial" pitchFamily="34" charset="0"/>
              </a:rPr>
              <a:t>при различных значениях коэффициентов.</a:t>
            </a:r>
          </a:p>
          <a:p>
            <a:pPr algn="l"/>
            <a:r>
              <a:rPr lang="ru-RU" b="0" i="1" u="none" strike="noStrike" baseline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40768"/>
            <a:ext cx="7096125" cy="942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92383"/>
              </p:ext>
            </p:extLst>
          </p:nvPr>
        </p:nvGraphicFramePr>
        <p:xfrm>
          <a:off x="108000" y="406420"/>
          <a:ext cx="8928000" cy="629914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4461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1059565"/>
            <a:ext cx="6943725" cy="2057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3501008"/>
            <a:ext cx="83343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9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936082"/>
              </p:ext>
            </p:extLst>
          </p:nvPr>
        </p:nvGraphicFramePr>
        <p:xfrm>
          <a:off x="108000" y="406420"/>
          <a:ext cx="8928000" cy="4319116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466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294" y="836712"/>
            <a:ext cx="8749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При k &gt; </a:t>
            </a:r>
            <a:r>
              <a:rPr lang="ru-RU" dirty="0"/>
              <a:t>0 </a:t>
            </a:r>
            <a:r>
              <a:rPr lang="ru-RU" i="1" dirty="0"/>
              <a:t>функция у = </a:t>
            </a:r>
            <a:r>
              <a:rPr lang="ru-RU" i="1" dirty="0" err="1"/>
              <a:t>kx</a:t>
            </a:r>
            <a:r>
              <a:rPr lang="ru-RU" i="1" dirty="0"/>
              <a:t> + b является возрастающей</a:t>
            </a:r>
            <a:r>
              <a:rPr lang="ru-RU" dirty="0"/>
              <a:t>, </a:t>
            </a:r>
            <a:r>
              <a:rPr lang="ru-RU" i="1" dirty="0"/>
              <a:t>а при k &lt; </a:t>
            </a:r>
            <a:r>
              <a:rPr lang="ru-RU" dirty="0"/>
              <a:t>0 — </a:t>
            </a:r>
            <a:r>
              <a:rPr lang="ru-RU" i="1" dirty="0"/>
              <a:t>убывающей</a:t>
            </a:r>
            <a:r>
              <a:rPr lang="ru-RU" dirty="0"/>
              <a:t>.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24" y="1484784"/>
            <a:ext cx="69437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6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6482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995936" y="1772816"/>
            <a:ext cx="432048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7138848" cy="32580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44, </a:t>
            </a:r>
            <a:r>
              <a:rPr lang="ru-RU" sz="2400" dirty="0"/>
              <a:t>№ </a:t>
            </a:r>
            <a:r>
              <a:rPr lang="ru-RU" sz="2400" dirty="0" smtClean="0"/>
              <a:t>1118(в)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8045" y="764704"/>
            <a:ext cx="31302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Полет - это математика.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В. Чкалов)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749694"/>
            <a:ext cx="2695575" cy="381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5637</TotalTime>
  <Words>173</Words>
  <Application>Microsoft Office PowerPoint</Application>
  <PresentationFormat>Экран (4:3)</PresentationFormat>
  <Paragraphs>32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2024-12-22T05:03:07Z</dcterms:modified>
</cp:coreProperties>
</file>