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01" r:id="rId5"/>
    <p:sldId id="399" r:id="rId6"/>
    <p:sldId id="272" r:id="rId7"/>
    <p:sldId id="383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Свойства линейной функции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2292466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en-US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0" u="none" strike="noStrik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Уметь</a:t>
            </a:r>
            <a:r>
              <a:rPr lang="ru-RU" b="0" u="none" strike="noStrike" dirty="0" smtClean="0">
                <a:latin typeface="Arial" panose="020B0604020202020204" pitchFamily="34" charset="0"/>
                <a:cs typeface="Arial" panose="020B0604020202020204" pitchFamily="34" charset="0"/>
              </a:rPr>
              <a:t> 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нтерпретировать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графики </a:t>
            </a:r>
            <a:r>
              <a:rPr lang="ru-RU" dirty="0">
                <a:latin typeface="Arial" pitchFamily="34" charset="0"/>
                <a:cs typeface="Arial" pitchFamily="34" charset="0"/>
              </a:rPr>
              <a:t>реальных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зависимостей.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Формулировать </a:t>
            </a:r>
            <a:r>
              <a:rPr lang="ru-RU" dirty="0">
                <a:latin typeface="Arial" pitchFamily="34" charset="0"/>
                <a:cs typeface="Arial" pitchFamily="34" charset="0"/>
              </a:rPr>
              <a:t>свойства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прямой пропорциональности</a:t>
            </a:r>
            <a:r>
              <a:rPr lang="ru-RU" dirty="0">
                <a:latin typeface="Arial" pitchFamily="34" charset="0"/>
                <a:cs typeface="Arial" pitchFamily="34" charset="0"/>
              </a:rPr>
              <a:t>,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линейной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функции</a:t>
            </a:r>
            <a:r>
              <a:rPr lang="ru-RU" dirty="0">
                <a:latin typeface="Arial" pitchFamily="34" charset="0"/>
                <a:cs typeface="Arial" pitchFamily="34" charset="0"/>
              </a:rPr>
              <a:t>,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обратной пропорциональности</a:t>
            </a:r>
            <a:r>
              <a:rPr lang="ru-RU" dirty="0">
                <a:latin typeface="Arial" pitchFamily="34" charset="0"/>
                <a:cs typeface="Arial" pitchFamily="34" charset="0"/>
              </a:rPr>
              <a:t>;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изображать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схематически </a:t>
            </a:r>
            <a:r>
              <a:rPr lang="ru-RU" dirty="0">
                <a:latin typeface="Arial" pitchFamily="34" charset="0"/>
                <a:cs typeface="Arial" pitchFamily="34" charset="0"/>
              </a:rPr>
              <a:t>графики этих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функций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dirty="0">
                <a:latin typeface="Arial" pitchFamily="34" charset="0"/>
                <a:cs typeface="Arial" pitchFamily="34" charset="0"/>
              </a:rPr>
              <a:t>различных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значениях коэффициентов</a:t>
            </a:r>
            <a:r>
              <a:rPr lang="ru-RU" dirty="0">
                <a:latin typeface="Arial" pitchFamily="34" charset="0"/>
                <a:cs typeface="Arial" pitchFamily="34" charset="0"/>
              </a:rPr>
              <a:t>.</a:t>
            </a:r>
            <a:endParaRPr lang="ru-RU" b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68" y="1340768"/>
            <a:ext cx="7162800" cy="952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492044"/>
              </p:ext>
            </p:extLst>
          </p:nvPr>
        </p:nvGraphicFramePr>
        <p:xfrm>
          <a:off x="108000" y="406420"/>
          <a:ext cx="8928000" cy="629914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СВОЙСТВА ЛИНЕЙНОЙ ФУНКЦИИ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24461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06053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7" y="1059565"/>
            <a:ext cx="6943725" cy="2057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" y="3501008"/>
            <a:ext cx="83343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510298"/>
              </p:ext>
            </p:extLst>
          </p:nvPr>
        </p:nvGraphicFramePr>
        <p:xfrm>
          <a:off x="108000" y="406420"/>
          <a:ext cx="8928000" cy="4319116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СВОЙСТВА ЛИНЕЙНОЙ ФУНКЦИИ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466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06053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294" y="836712"/>
            <a:ext cx="87491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При k &gt; </a:t>
            </a:r>
            <a:r>
              <a:rPr lang="ru-RU" dirty="0"/>
              <a:t>0 </a:t>
            </a:r>
            <a:r>
              <a:rPr lang="ru-RU" i="1" dirty="0"/>
              <a:t>функция у = </a:t>
            </a:r>
            <a:r>
              <a:rPr lang="ru-RU" i="1" dirty="0" err="1"/>
              <a:t>kx</a:t>
            </a:r>
            <a:r>
              <a:rPr lang="ru-RU" i="1" dirty="0"/>
              <a:t> + b является возрастающей</a:t>
            </a:r>
            <a:r>
              <a:rPr lang="ru-RU" dirty="0"/>
              <a:t>, </a:t>
            </a:r>
            <a:r>
              <a:rPr lang="ru-RU" i="1" dirty="0"/>
              <a:t>а при k &lt; </a:t>
            </a:r>
            <a:r>
              <a:rPr lang="ru-RU" dirty="0"/>
              <a:t>0 — </a:t>
            </a:r>
            <a:r>
              <a:rPr lang="ru-RU" i="1" dirty="0"/>
              <a:t>убывающей</a:t>
            </a:r>
            <a:r>
              <a:rPr lang="ru-RU" dirty="0"/>
              <a:t>.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24" y="1484784"/>
            <a:ext cx="69437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94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76000"/>
            <a:ext cx="8953500" cy="26765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4212000" y="2412000"/>
            <a:ext cx="4536464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576387"/>
            <a:ext cx="8953500" cy="37052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70" y="476672"/>
            <a:ext cx="6575031" cy="158417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14, п</a:t>
            </a:r>
            <a:r>
              <a:rPr lang="en-US" sz="2400" dirty="0" smtClean="0"/>
              <a:t> </a:t>
            </a:r>
            <a:r>
              <a:rPr lang="ru-RU" sz="2400" dirty="0" smtClean="0"/>
              <a:t>44, </a:t>
            </a:r>
            <a:r>
              <a:rPr lang="ru-RU" sz="2400" dirty="0"/>
              <a:t>№ </a:t>
            </a:r>
            <a:r>
              <a:rPr lang="ru-RU" sz="2400" dirty="0" smtClean="0"/>
              <a:t>1116(б)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56B0675-5A8C-4752-A753-86CEA1A8C060}"/>
              </a:ext>
            </a:extLst>
          </p:cNvPr>
          <p:cNvSpPr/>
          <p:nvPr/>
        </p:nvSpPr>
        <p:spPr>
          <a:xfrm>
            <a:off x="108202" y="548680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активность своей работы на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На уроке я: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активно работал(а);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работал(а), но не активно;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в) был(а) пассивен (пассивна).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5652</TotalTime>
  <Words>198</Words>
  <Application>Microsoft Office PowerPoint</Application>
  <PresentationFormat>Экран (4:3)</PresentationFormat>
  <Paragraphs>37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799</cp:revision>
  <dcterms:created xsi:type="dcterms:W3CDTF">2021-10-31T04:25:13Z</dcterms:created>
  <dcterms:modified xsi:type="dcterms:W3CDTF">2024-12-22T04:54:28Z</dcterms:modified>
</cp:coreProperties>
</file>