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9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=""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15.12.2024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=""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=""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=""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=""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Контрольная работа № </a:t>
            </a: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7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=""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НЕРАВЕНСТВА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5347</TotalTime>
  <Words>28</Words>
  <Application>Microsoft Office PowerPoint</Application>
  <PresentationFormat>Экран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789</cp:revision>
  <dcterms:created xsi:type="dcterms:W3CDTF">2021-10-31T04:25:13Z</dcterms:created>
  <dcterms:modified xsi:type="dcterms:W3CDTF">2024-12-15T03:59:33Z</dcterms:modified>
</cp:coreProperties>
</file>