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Доказательство неравенств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54647"/>
            <a:ext cx="8953500" cy="46196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365" y="3828546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12, п 41, № </a:t>
            </a:r>
            <a:r>
              <a:rPr lang="ru-RU" sz="2400" dirty="0" smtClean="0"/>
              <a:t>1009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20688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Именно математика дает надежнейшие правила: кто им следует - тому не опасен обман чувств.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Л. Эйлер)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/>
              <a:t>Уметь </a:t>
            </a:r>
            <a:r>
              <a:rPr lang="ru-RU" dirty="0"/>
              <a:t>доказывать неравенства, применять знания при решении упражнений.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43" y="1340768"/>
            <a:ext cx="5495925" cy="3000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693878"/>
              </p:ext>
            </p:extLst>
          </p:nvPr>
        </p:nvGraphicFramePr>
        <p:xfrm>
          <a:off x="108000" y="586636"/>
          <a:ext cx="8928000" cy="5409953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ДОКАЗАТЕЛЬСТВО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2210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Один из приёмов доказательства неравенств состоит в том, что составляют разность левой и правой частей неравенства и показывают, что она сохраняет знак при любых указанных значениях переменных. </a:t>
                      </a:r>
                      <a:endParaRPr lang="en-US" sz="2400" b="0" i="1" baseline="30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889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91191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</a:p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Докажем, что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Докажем, что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</a:tr>
              <a:tr h="1152128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Докажем, что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6" y="2710542"/>
            <a:ext cx="3990975" cy="457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417" y="3573016"/>
            <a:ext cx="4257675" cy="7239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53" y="4437112"/>
            <a:ext cx="365760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873626"/>
              </p:ext>
            </p:extLst>
          </p:nvPr>
        </p:nvGraphicFramePr>
        <p:xfrm>
          <a:off x="108000" y="586636"/>
          <a:ext cx="8928000" cy="266558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ДОКАЗАТЕЛЬСТВО НЕРАВЕНСТВ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889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476869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4</a:t>
                      </a:r>
                    </a:p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Докажем, что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28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7" y="1436323"/>
            <a:ext cx="47720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400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62429" y="5301207"/>
            <a:ext cx="6264000" cy="1522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2636912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990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600000"/>
            <a:ext cx="8953500" cy="3038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2190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52537"/>
            <a:ext cx="8953500" cy="4352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3299605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2800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5531</TotalTime>
  <Words>197</Words>
  <Application>Microsoft Office PowerPoint</Application>
  <PresentationFormat>Экран (4:3)</PresentationFormat>
  <Paragraphs>46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808</cp:revision>
  <dcterms:created xsi:type="dcterms:W3CDTF">2021-10-31T04:25:13Z</dcterms:created>
  <dcterms:modified xsi:type="dcterms:W3CDTF">2024-12-17T05:35:51Z</dcterms:modified>
</cp:coreProperties>
</file>