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7" r:id="rId2"/>
    <p:sldId id="308" r:id="rId3"/>
    <p:sldId id="331" r:id="rId4"/>
    <p:sldId id="301" r:id="rId5"/>
    <p:sldId id="399" r:id="rId6"/>
    <p:sldId id="400" r:id="rId7"/>
    <p:sldId id="272" r:id="rId8"/>
    <p:sldId id="401" r:id="rId9"/>
    <p:sldId id="402" r:id="rId10"/>
    <p:sldId id="404" r:id="rId11"/>
    <p:sldId id="383" r:id="rId12"/>
    <p:sldId id="349" r:id="rId13"/>
    <p:sldId id="385" r:id="rId14"/>
    <p:sldId id="29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Числовые промежутки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3381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923928" y="3161555"/>
            <a:ext cx="2808312" cy="6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4293096"/>
            <a:ext cx="1236390" cy="18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5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752600"/>
            <a:ext cx="8953500" cy="3352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972347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3495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35" y="476672"/>
            <a:ext cx="8953500" cy="4010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052002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12, п 38, </a:t>
            </a:r>
            <a:r>
              <a:rPr lang="ru-RU" sz="2400" dirty="0"/>
              <a:t>№ </a:t>
            </a:r>
            <a:r>
              <a:rPr lang="ru-RU" sz="2400" dirty="0" smtClean="0"/>
              <a:t>918(в, г), 927(в, г)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0391" y="620688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Счет и вычисления - основа порядка в голове.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>
                <a:latin typeface="Arial" pitchFamily="34" charset="0"/>
                <a:cs typeface="Arial" pitchFamily="34" charset="0"/>
              </a:rPr>
              <a:t> </a:t>
            </a:r>
            <a:r>
              <a:rPr lang="ru-RU" sz="2000" smtClean="0">
                <a:latin typeface="Arial" pitchFamily="34" charset="0"/>
                <a:cs typeface="Arial" pitchFamily="34" charset="0"/>
              </a:rPr>
              <a:t>                                     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Песталоцци)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/>
              <a:t>Использовать в устной и письменной</a:t>
            </a:r>
          </a:p>
          <a:p>
            <a:r>
              <a:rPr lang="ru-RU" dirty="0"/>
              <a:t>речи названия </a:t>
            </a:r>
            <a:r>
              <a:rPr lang="ru-RU" dirty="0" smtClean="0"/>
              <a:t>числовых промежутков</a:t>
            </a:r>
            <a:r>
              <a:rPr lang="ru-RU" dirty="0"/>
              <a:t>, различные способы </a:t>
            </a:r>
            <a:r>
              <a:rPr lang="ru-RU" dirty="0" smtClean="0"/>
              <a:t>их задания</a:t>
            </a:r>
            <a:r>
              <a:rPr lang="ru-RU" dirty="0"/>
              <a:t>; изображать числовые</a:t>
            </a:r>
          </a:p>
          <a:p>
            <a:r>
              <a:rPr lang="ru-RU" dirty="0"/>
              <a:t>промежутки на координатной прямой.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542808"/>
            <a:ext cx="6934200" cy="1066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198315"/>
              </p:ext>
            </p:extLst>
          </p:nvPr>
        </p:nvGraphicFramePr>
        <p:xfrm>
          <a:off x="108000" y="586636"/>
          <a:ext cx="8928000" cy="4667655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ЧИСЛОВЫЕ ПРОМЕЖУТКИ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35982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244" y="1052736"/>
            <a:ext cx="70675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86812"/>
              </p:ext>
            </p:extLst>
          </p:nvPr>
        </p:nvGraphicFramePr>
        <p:xfrm>
          <a:off x="108000" y="586636"/>
          <a:ext cx="8928000" cy="4667655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ЧИСЛОВЫЕ ПРОМЕЖУТКИ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35982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464" y="1052736"/>
            <a:ext cx="70866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34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058201"/>
              </p:ext>
            </p:extLst>
          </p:nvPr>
        </p:nvGraphicFramePr>
        <p:xfrm>
          <a:off x="108000" y="586636"/>
          <a:ext cx="8928000" cy="4667655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ЧИСЛОВЫЕ ПРОМЕЖУТКИ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35982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224" y="1052736"/>
            <a:ext cx="74866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91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14337"/>
            <a:ext cx="8953500" cy="6029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116255"/>
            <a:ext cx="1367656" cy="202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436154"/>
            <a:ext cx="8953500" cy="4743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491880" y="4608000"/>
            <a:ext cx="2808313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3" y="3929929"/>
            <a:ext cx="1944216" cy="287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8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14337"/>
            <a:ext cx="8953500" cy="6029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065453"/>
            <a:ext cx="1236390" cy="18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85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5638</TotalTime>
  <Words>182</Words>
  <Application>Microsoft Office PowerPoint</Application>
  <PresentationFormat>Экран (4:3)</PresentationFormat>
  <Paragraphs>47</Paragraphs>
  <Slides>14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808</cp:revision>
  <dcterms:created xsi:type="dcterms:W3CDTF">2021-10-31T04:25:13Z</dcterms:created>
  <dcterms:modified xsi:type="dcterms:W3CDTF">2024-12-17T05:31:40Z</dcterms:modified>
</cp:coreProperties>
</file>