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31" r:id="rId4"/>
    <p:sldId id="386" r:id="rId5"/>
    <p:sldId id="272" r:id="rId6"/>
    <p:sldId id="387" r:id="rId7"/>
    <p:sldId id="388" r:id="rId8"/>
    <p:sldId id="389" r:id="rId9"/>
    <p:sldId id="383" r:id="rId10"/>
    <p:sldId id="349" r:id="rId11"/>
    <p:sldId id="38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Сложение и умножение числовых неравенств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НЕРАВЕНСТВА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476672"/>
            <a:ext cx="8953500" cy="2066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852936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8680"/>
            <a:ext cx="8953500" cy="2171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11, п 36, </a:t>
            </a:r>
            <a:r>
              <a:rPr lang="ru-RU" sz="2400"/>
              <a:t>№ </a:t>
            </a:r>
            <a:r>
              <a:rPr lang="ru-RU" sz="2400" smtClean="0"/>
              <a:t>888.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92696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Если вы хотите научиться плавать, то смело входите в воду, а если хотите научиться решать задачи, то решайте их.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                                      (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Д.Пойа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708653"/>
            <a:ext cx="2886075" cy="381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dirty="0" smtClean="0"/>
              <a:t>Научиться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dirty="0"/>
              <a:t>применять свойства неравенств</a:t>
            </a:r>
          </a:p>
          <a:p>
            <a:r>
              <a:rPr lang="ru-RU" dirty="0"/>
              <a:t>для решения задач.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7629525" cy="1047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158873"/>
              </p:ext>
            </p:extLst>
          </p:nvPr>
        </p:nvGraphicFramePr>
        <p:xfrm>
          <a:off x="108000" y="586636"/>
          <a:ext cx="8928000" cy="4750772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25007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СЛОЖЕНИЕ И УМНОЖЕНИЕ ЧИСЛОВЫХ НЕРАВЕНСТВ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5739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Теорема 5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Теорема 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8E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1099160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Следствие 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3000"/>
                      </a:schemeClr>
                    </a:solidFill>
                  </a:tcPr>
                </a:tc>
              </a:tr>
              <a:tr h="312035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D4F0FC"/>
              </a:clrFrom>
              <a:clrTo>
                <a:srgbClr val="D4F0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561" y="1124744"/>
            <a:ext cx="4972050" cy="3143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clrChange>
              <a:clrFrom>
                <a:srgbClr val="D1F2FB"/>
              </a:clrFrom>
              <a:clrTo>
                <a:srgbClr val="D1F2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608017"/>
            <a:ext cx="6478895" cy="7048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clrChange>
              <a:clrFrom>
                <a:srgbClr val="D3EFFB"/>
              </a:clrFrom>
              <a:clrTo>
                <a:srgbClr val="D3E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474" y="2492896"/>
            <a:ext cx="6517434" cy="6477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clrChange>
              <a:clrFrom>
                <a:srgbClr val="D2F0FB"/>
              </a:clrFrom>
              <a:clrTo>
                <a:srgbClr val="D2F0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950" y="3284984"/>
            <a:ext cx="6619530" cy="8953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clrChange>
              <a:clrFrom>
                <a:srgbClr val="D3F1FC"/>
              </a:clrFrom>
              <a:clrTo>
                <a:srgbClr val="D3F1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311" y="4365104"/>
            <a:ext cx="6584169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8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3105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32000"/>
            <a:ext cx="8928000" cy="63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34166" y="2878926"/>
            <a:ext cx="8398274" cy="73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162311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475" y="2647950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952500"/>
            <a:ext cx="8953500" cy="4953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5784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600450"/>
            <a:ext cx="2200275" cy="3257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990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9968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76275"/>
            <a:ext cx="8953500" cy="5505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5567</TotalTime>
  <Words>158</Words>
  <Application>Microsoft Office PowerPoint</Application>
  <PresentationFormat>Экран (4:3)</PresentationFormat>
  <Paragraphs>41</Paragraphs>
  <Slides>12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807</cp:revision>
  <dcterms:created xsi:type="dcterms:W3CDTF">2021-10-31T04:25:13Z</dcterms:created>
  <dcterms:modified xsi:type="dcterms:W3CDTF">2024-12-14T05:46:36Z</dcterms:modified>
</cp:coreProperties>
</file>