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99" r:id="rId5"/>
    <p:sldId id="400" r:id="rId6"/>
    <p:sldId id="272" r:id="rId7"/>
    <p:sldId id="401" r:id="rId8"/>
    <p:sldId id="383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Свойства числовых неравенств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НЕРАВЕНСТВА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11, п 35, </a:t>
            </a:r>
            <a:r>
              <a:rPr lang="ru-RU" sz="2400" dirty="0"/>
              <a:t>№ </a:t>
            </a:r>
            <a:r>
              <a:rPr lang="ru-RU" sz="2400" dirty="0" smtClean="0"/>
              <a:t>874</a:t>
            </a:r>
            <a:r>
              <a:rPr lang="ru-RU" sz="2400" smtClean="0"/>
              <a:t>, 875(в, г).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4761" y="69269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Чтобы переварить знания, надо поглощать их с аппетитом.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                                     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А. Франц) 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000" y="548680"/>
            <a:ext cx="4572000" cy="381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en-US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/>
              <a:t>Уметь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dirty="0"/>
              <a:t>использовать свойства неравенств</a:t>
            </a:r>
          </a:p>
          <a:p>
            <a:r>
              <a:rPr lang="ru-RU" dirty="0"/>
              <a:t>для решения задач.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757487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98" y="1414462"/>
            <a:ext cx="6972300" cy="13430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793608"/>
              </p:ext>
            </p:extLst>
          </p:nvPr>
        </p:nvGraphicFramePr>
        <p:xfrm>
          <a:off x="108000" y="586636"/>
          <a:ext cx="8928000" cy="5002604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25007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СВОЙСТВА ЧИСЛОВЫХ НЕРАВЕНСТВ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5739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Теорема 1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216024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539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Теорема 2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8E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151216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Теорема 3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3000"/>
                      </a:schemeClr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2F0FB"/>
              </a:clrFrom>
              <a:clrTo>
                <a:srgbClr val="D2F0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52736"/>
            <a:ext cx="5495925" cy="457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DBF3FD"/>
              </a:clrFrom>
              <a:clrTo>
                <a:srgbClr val="DBF3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88840"/>
            <a:ext cx="5495925" cy="4762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465090"/>
            <a:ext cx="3724275" cy="1533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clrChange>
              <a:clrFrom>
                <a:srgbClr val="D3EFFB"/>
              </a:clrFrom>
              <a:clrTo>
                <a:srgbClr val="D3E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149080"/>
            <a:ext cx="6324600" cy="4000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clrChange>
              <a:clrFrom>
                <a:srgbClr val="D3EFFB"/>
              </a:clrFrom>
              <a:clrTo>
                <a:srgbClr val="D3E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11" y="4725144"/>
            <a:ext cx="6517569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9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406804"/>
              </p:ext>
            </p:extLst>
          </p:nvPr>
        </p:nvGraphicFramePr>
        <p:xfrm>
          <a:off x="108000" y="586636"/>
          <a:ext cx="8928000" cy="4858588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25007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СВОЙСТВА ЧИСЛОВЫХ НЕРАВЕНСТВ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7899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Теорема 4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216024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19800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8E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Следствие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807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D4F0FB"/>
              </a:clrFrom>
              <a:clrTo>
                <a:srgbClr val="D4F0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52736"/>
            <a:ext cx="6696248" cy="704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clrChange>
              <a:clrFrom>
                <a:srgbClr val="D4EEFB"/>
              </a:clrFrom>
              <a:clrTo>
                <a:srgbClr val="D4E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355" y="2204864"/>
            <a:ext cx="6519125" cy="18192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clrChange>
              <a:clrFrom>
                <a:srgbClr val="D2F0FB"/>
              </a:clrFrom>
              <a:clrTo>
                <a:srgbClr val="D2F0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01" y="4221088"/>
            <a:ext cx="6585979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5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630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19832" y="5517232"/>
            <a:ext cx="8412608" cy="115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8196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419872" y="764704"/>
            <a:ext cx="25202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437112"/>
            <a:ext cx="1519357" cy="224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30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743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356992"/>
            <a:ext cx="2381250" cy="27717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4" y="548680"/>
            <a:ext cx="8953500" cy="1590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5528</TotalTime>
  <Words>161</Words>
  <Application>Microsoft Office PowerPoint</Application>
  <PresentationFormat>Экран (4:3)</PresentationFormat>
  <Paragraphs>41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803</cp:revision>
  <dcterms:created xsi:type="dcterms:W3CDTF">2021-10-31T04:25:13Z</dcterms:created>
  <dcterms:modified xsi:type="dcterms:W3CDTF">2024-12-14T05:43:58Z</dcterms:modified>
</cp:coreProperties>
</file>