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401" r:id="rId9"/>
    <p:sldId id="402" r:id="rId10"/>
    <p:sldId id="403" r:id="rId11"/>
    <p:sldId id="383" r:id="rId12"/>
    <p:sldId id="349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3.JPG"/><Relationship Id="rId10" Type="http://schemas.openxmlformats.org/officeDocument/2006/relationships/image" Target="../media/image10.JPG"/><Relationship Id="rId4" Type="http://schemas.openxmlformats.org/officeDocument/2006/relationships/image" Target="../media/image6.png"/><Relationship Id="rId9" Type="http://schemas.openxmlformats.org/officeDocument/2006/relationships/image" Target="../media/image9.JP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G"/><Relationship Id="rId5" Type="http://schemas.openxmlformats.org/officeDocument/2006/relationships/image" Target="../media/image20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Числовые неравенства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863" y="4429283"/>
            <a:ext cx="1604458" cy="23754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800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2061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66862"/>
            <a:ext cx="8953500" cy="3724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2162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50100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9" y="548680"/>
            <a:ext cx="8953500" cy="2724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11, п34, </a:t>
            </a:r>
            <a:r>
              <a:rPr lang="ru-RU" sz="2400" dirty="0"/>
              <a:t>№ </a:t>
            </a:r>
            <a:r>
              <a:rPr lang="ru-RU" sz="2400" dirty="0" smtClean="0"/>
              <a:t>841 (в, г</a:t>
            </a:r>
            <a:r>
              <a:rPr lang="ru-RU" sz="2400" smtClean="0"/>
              <a:t>), 851</a:t>
            </a:r>
            <a:r>
              <a:rPr lang="ru-RU" sz="2400" smtClean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5299" y="76470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Предмет математики столь серьезен, что не следует упускать ни одной возможности сделать его более занимательным.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Б. Паскаль)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92696"/>
            <a:ext cx="3590925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 smtClean="0"/>
              <a:t>Научиться  </a:t>
            </a:r>
            <a:r>
              <a:rPr lang="ru-RU" dirty="0"/>
              <a:t>упорядочивать числа</a:t>
            </a:r>
          </a:p>
          <a:p>
            <a:r>
              <a:rPr lang="ru-RU" dirty="0"/>
              <a:t>по величине, сравнивать значения алгебраических выражений.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36" y="1412776"/>
            <a:ext cx="6343729" cy="8640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073981"/>
              </p:ext>
            </p:extLst>
          </p:nvPr>
        </p:nvGraphicFramePr>
        <p:xfrm>
          <a:off x="108000" y="586636"/>
          <a:ext cx="8928000" cy="4966796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ЧИСЛОВЫЕ НЕРАВЕНСТВА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4299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= 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а &lt; 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а &gt; 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694989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4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12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923925" cy="542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95" y="1484784"/>
            <a:ext cx="923810" cy="5428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336473" y="1571580"/>
                <a:ext cx="4106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473" y="1571580"/>
                <a:ext cx="41069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4428000" y="1584000"/>
            <a:ext cx="252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491880" y="1571580"/>
            <a:ext cx="43204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423" y="2204864"/>
            <a:ext cx="1924050" cy="342900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4619504" y="2223441"/>
            <a:ext cx="43204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261" y="2204864"/>
            <a:ext cx="1924050" cy="3429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993941" y="2223441"/>
                <a:ext cx="4106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</m:oMath>
                  </m:oMathPara>
                </a14:m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941" y="2223441"/>
                <a:ext cx="410690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6120000" y="2246107"/>
            <a:ext cx="252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49" y="2780928"/>
            <a:ext cx="1428750" cy="533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105" y="2780928"/>
            <a:ext cx="1428750" cy="533400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4041766" y="2862962"/>
            <a:ext cx="43204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237261" y="2830305"/>
                <a:ext cx="4106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261" y="2830305"/>
                <a:ext cx="410690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287756" y="2918417"/>
            <a:ext cx="252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99" y="3546021"/>
            <a:ext cx="1543050" cy="342900"/>
          </a:xfrm>
          <a:prstGeom prst="rect">
            <a:avLst/>
          </a:prstGeom>
        </p:spPr>
      </p:pic>
      <p:sp>
        <p:nvSpPr>
          <p:cNvPr id="22" name="Стрелка вправо 21"/>
          <p:cNvSpPr/>
          <p:nvPr/>
        </p:nvSpPr>
        <p:spPr>
          <a:xfrm>
            <a:off x="4041766" y="3519217"/>
            <a:ext cx="43204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231" y="3546021"/>
            <a:ext cx="1543050" cy="3429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334411" y="3518454"/>
                <a:ext cx="4106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411" y="3518454"/>
                <a:ext cx="410690" cy="369332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390480" y="3518454"/>
            <a:ext cx="252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5">
            <a:clrChange>
              <a:clrFrom>
                <a:srgbClr val="D1F2FB"/>
              </a:clrFrom>
              <a:clrTo>
                <a:srgbClr val="D1F2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028" y="4149080"/>
            <a:ext cx="72390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711038"/>
              </p:ext>
            </p:extLst>
          </p:nvPr>
        </p:nvGraphicFramePr>
        <p:xfrm>
          <a:off x="108000" y="586636"/>
          <a:ext cx="8928000" cy="5470852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ЧИСЛОВЫЕ НЕРАВЕНСТВА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72604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4482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37" y="980728"/>
            <a:ext cx="3743325" cy="165735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53537"/>
            <a:ext cx="3086100" cy="361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889586" y="2753537"/>
                <a:ext cx="3161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!</m:t>
                      </m:r>
                    </m:oMath>
                  </m:oMathPara>
                </a14:m>
                <a:endParaRPr lang="ru-RU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586" y="2753537"/>
                <a:ext cx="316112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808810" y="2807342"/>
            <a:ext cx="477664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287" y="3227478"/>
            <a:ext cx="2200275" cy="87630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3665628"/>
            <a:ext cx="809625" cy="1752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292080" y="3306047"/>
                <a:ext cx="3161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1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!</m:t>
                      </m:r>
                    </m:oMath>
                  </m:oMathPara>
                </a14:m>
                <a:endParaRPr lang="ru-RU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3306047"/>
                <a:ext cx="316112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236220" y="3378947"/>
            <a:ext cx="477664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7944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4" y="3079516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1962"/>
            <a:ext cx="8953500" cy="5934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71600"/>
            <a:ext cx="8953500" cy="411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546370" y="2204864"/>
            <a:ext cx="626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70" y="1935225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70" y="1935225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95375"/>
            <a:ext cx="8953500" cy="4667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5514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91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16000" y="2844000"/>
            <a:ext cx="8136904" cy="10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306582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5641</TotalTime>
  <Words>204</Words>
  <Application>Microsoft Office PowerPoint</Application>
  <PresentationFormat>Экран (4:3)</PresentationFormat>
  <Paragraphs>63</Paragraphs>
  <Slides>14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2024-12-14T05:36:29Z</dcterms:modified>
</cp:coreProperties>
</file>