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97" r:id="rId2"/>
    <p:sldId id="308" r:id="rId3"/>
    <p:sldId id="331" r:id="rId4"/>
    <p:sldId id="301" r:id="rId5"/>
    <p:sldId id="272" r:id="rId6"/>
    <p:sldId id="399" r:id="rId7"/>
    <p:sldId id="383" r:id="rId8"/>
    <p:sldId id="349" r:id="rId9"/>
    <p:sldId id="385" r:id="rId10"/>
    <p:sldId id="29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07193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JP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Теорема Виета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УРАВНЕНИЯ И СИСТЕМЫ УРАВНЕНИЙ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7, п 23</a:t>
            </a:r>
            <a:r>
              <a:rPr lang="ru-RU" sz="2400" smtClean="0"/>
              <a:t>, № 585.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620688"/>
            <a:ext cx="7124700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Использовать формулы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Виета при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решении различных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задач.</a:t>
            </a:r>
            <a:endParaRPr lang="ru-RU" sz="2000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5" y="797446"/>
            <a:ext cx="7548461" cy="371167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4508177"/>
            <a:ext cx="2520280" cy="2007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2436658"/>
              </p:ext>
            </p:extLst>
          </p:nvPr>
        </p:nvGraphicFramePr>
        <p:xfrm>
          <a:off x="108000" y="586636"/>
          <a:ext cx="8928000" cy="4209979"/>
        </p:xfrm>
        <a:graphic>
          <a:graphicData uri="http://schemas.openxmlformats.org/drawingml/2006/table">
            <a:tbl>
              <a:tblPr/>
              <a:tblGrid>
                <a:gridCol w="2159744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1648837893"/>
                    </a:ext>
                  </a:extLst>
                </a:gridCol>
                <a:gridCol w="6768256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3136232880"/>
                    </a:ext>
                  </a:extLst>
                </a:gridCol>
              </a:tblGrid>
              <a:tr h="355237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ТЕОРЕМА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ВИЕТА</a:t>
                      </a:r>
                      <a:endParaRPr lang="ru-RU" sz="2000" dirty="0" smtClean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696741518"/>
                  </a:ext>
                </a:extLst>
              </a:tr>
              <a:tr h="9306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Теорема Виета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Сумма корней приведённого квадратного уравнения равна второму коэффициенту, взятому с противоположным знаком, а произведение корней равно свободному члену. </a:t>
                      </a:r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23466732"/>
                  </a:ext>
                </a:extLst>
              </a:tr>
              <a:tr h="301993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2168586922"/>
                  </a:ext>
                </a:extLst>
              </a:tr>
              <a:tr h="487835">
                <a:tc>
                  <a:txBody>
                    <a:bodyPr/>
                    <a:lstStyle/>
                    <a:p>
                      <a:r>
                        <a:rPr lang="ru-RU" sz="1800" b="0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Утверждение, обратное 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46770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96500024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D3EFFB"/>
              </a:clrFrom>
              <a:clrTo>
                <a:srgbClr val="D3EF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068960"/>
            <a:ext cx="8784976" cy="92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4" y="2492896"/>
            <a:ext cx="2200275" cy="32575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19125"/>
            <a:ext cx="8953500" cy="56197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4" y="2492896"/>
            <a:ext cx="2200275" cy="32575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40000"/>
            <a:ext cx="8953500" cy="19240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144000" y="1836000"/>
            <a:ext cx="8172000" cy="57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44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40000"/>
            <a:ext cx="8953500" cy="23050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588DA17-325C-48E2-A43F-5FD66C4F7E0A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51BB32B-95B3-4ABE-83A5-37F49D10B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140968"/>
            <a:ext cx="2790825" cy="2133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18097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4419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6" name="Овал 5"/>
          <p:cNvSpPr>
            <a:spLocks noChangeAspect="1"/>
          </p:cNvSpPr>
          <p:nvPr/>
        </p:nvSpPr>
        <p:spPr>
          <a:xfrm>
            <a:off x="213342" y="620688"/>
            <a:ext cx="432000" cy="432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1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>
            <a:spLocks noChangeAspect="1"/>
          </p:cNvSpPr>
          <p:nvPr/>
        </p:nvSpPr>
        <p:spPr>
          <a:xfrm>
            <a:off x="259928" y="2852912"/>
            <a:ext cx="432000" cy="432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2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50" y="3806775"/>
            <a:ext cx="23812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5613</TotalTime>
  <Words>144</Words>
  <Application>Microsoft Office PowerPoint</Application>
  <PresentationFormat>Экран (4:3)</PresentationFormat>
  <Paragraphs>37</Paragraphs>
  <Slides>10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799</cp:revision>
  <dcterms:created xsi:type="dcterms:W3CDTF">2021-10-31T04:25:13Z</dcterms:created>
  <dcterms:modified xsi:type="dcterms:W3CDTF">2024-12-09T01:28:19Z</dcterms:modified>
</cp:coreProperties>
</file>