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97" r:id="rId2"/>
    <p:sldId id="308" r:id="rId3"/>
    <p:sldId id="331" r:id="rId4"/>
    <p:sldId id="399" r:id="rId5"/>
    <p:sldId id="272" r:id="rId6"/>
    <p:sldId id="400" r:id="rId7"/>
    <p:sldId id="383" r:id="rId8"/>
    <p:sldId id="349" r:id="rId9"/>
    <p:sldId id="385" r:id="rId10"/>
    <p:sldId id="29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2.wdp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Решение задач (2)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УРАВНЕНИЯ И СИСТЕМЫ УРАВНЕНИЙ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7, п 22, </a:t>
            </a:r>
            <a:r>
              <a:rPr lang="ru-RU" sz="2400" dirty="0"/>
              <a:t>№ </a:t>
            </a:r>
            <a:r>
              <a:rPr lang="ru-RU" sz="2400" dirty="0" smtClean="0"/>
              <a:t>571.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692696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 математике есть своя красота, как в живописи и поэзии. 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(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Н.Е. Жуковский)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692696"/>
            <a:ext cx="26289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i="1" dirty="0">
                <a:solidFill>
                  <a:srgbClr val="C00000"/>
                </a:solidFill>
                <a:latin typeface="Arial" pitchFamily="34" charset="0"/>
                <a:cs typeface="Arial" panose="020B0604020202020204" pitchFamily="34" charset="0"/>
              </a:rPr>
              <a:t>Важно!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Находить корни квадратного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уравнения подбором</a:t>
            </a:r>
            <a:endParaRPr lang="ru-RU" sz="2000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3933056"/>
            <a:ext cx="2857500" cy="22764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54" y="832973"/>
            <a:ext cx="8220129" cy="2740043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3714682"/>
              </p:ext>
            </p:extLst>
          </p:nvPr>
        </p:nvGraphicFramePr>
        <p:xfrm>
          <a:off x="108000" y="586636"/>
          <a:ext cx="8928000" cy="5722684"/>
        </p:xfrm>
        <a:graphic>
          <a:graphicData uri="http://schemas.openxmlformats.org/drawingml/2006/table">
            <a:tbl>
              <a:tblPr/>
              <a:tblGrid>
                <a:gridCol w="8928000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1648837893"/>
                    </a:ext>
                  </a:extLst>
                </a:gridCol>
              </a:tblGrid>
              <a:tr h="39409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РЕШЕНИЕ ЗАДАЧ</a:t>
                      </a: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696741518"/>
                  </a:ext>
                </a:extLst>
              </a:tr>
              <a:tr h="21387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23466732"/>
                  </a:ext>
                </a:extLst>
              </a:tr>
              <a:tr h="4930204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2168586922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00" y="1440000"/>
            <a:ext cx="8767294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5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37052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251520" y="3393320"/>
            <a:ext cx="8424936" cy="7799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4173224"/>
            <a:ext cx="1697597" cy="251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39909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4173224"/>
            <a:ext cx="1697597" cy="251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556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76000"/>
            <a:ext cx="8953500" cy="21240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B588DA17-325C-48E2-A43F-5FD66C4F7E0A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51BB32B-95B3-4ABE-83A5-37F49D10B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140968"/>
            <a:ext cx="2790825" cy="2133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23717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43624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754468"/>
            <a:ext cx="2381250" cy="2771775"/>
          </a:xfrm>
          <a:prstGeom prst="rect">
            <a:avLst/>
          </a:prstGeom>
        </p:spPr>
      </p:pic>
      <p:sp>
        <p:nvSpPr>
          <p:cNvPr id="6" name="Овал 5"/>
          <p:cNvSpPr>
            <a:spLocks noChangeAspect="1"/>
          </p:cNvSpPr>
          <p:nvPr/>
        </p:nvSpPr>
        <p:spPr>
          <a:xfrm>
            <a:off x="213342" y="620688"/>
            <a:ext cx="432000" cy="432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1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>
            <a:spLocks noChangeAspect="1"/>
          </p:cNvSpPr>
          <p:nvPr/>
        </p:nvSpPr>
        <p:spPr>
          <a:xfrm>
            <a:off x="259928" y="2842881"/>
            <a:ext cx="432000" cy="432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2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5590</TotalTime>
  <Words>137</Words>
  <Application>Microsoft Office PowerPoint</Application>
  <PresentationFormat>Экран (4:3)</PresentationFormat>
  <Paragraphs>36</Paragraphs>
  <Slides>10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802</cp:revision>
  <dcterms:created xsi:type="dcterms:W3CDTF">2021-10-31T04:25:13Z</dcterms:created>
  <dcterms:modified xsi:type="dcterms:W3CDTF">2024-12-09T01:24:51Z</dcterms:modified>
</cp:coreProperties>
</file>