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7" r:id="rId2"/>
    <p:sldId id="308" r:id="rId3"/>
    <p:sldId id="331" r:id="rId4"/>
    <p:sldId id="301" r:id="rId5"/>
    <p:sldId id="272" r:id="rId6"/>
    <p:sldId id="399" r:id="rId7"/>
    <p:sldId id="400" r:id="rId8"/>
    <p:sldId id="383" r:id="rId9"/>
    <p:sldId id="349" r:id="rId10"/>
    <p:sldId id="385" r:id="rId11"/>
    <p:sldId id="29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Решение задач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75" y="476672"/>
            <a:ext cx="8020050" cy="36099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744225"/>
            <a:ext cx="23812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7, п 22, №562.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76080E2D-2F5B-4FF0-80A3-07E48A723AA2}"/>
              </a:ext>
            </a:extLst>
          </p:cNvPr>
          <p:cNvSpPr/>
          <p:nvPr/>
        </p:nvSpPr>
        <p:spPr>
          <a:xfrm>
            <a:off x="179513" y="692696"/>
            <a:ext cx="417646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Оцените степень сложности заданий, выполненных на уроке.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Задания на уроке были: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а) лёгкие;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б) трудные.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1" u="none" strike="noStrike" baseline="0" dirty="0">
                <a:solidFill>
                  <a:srgbClr val="C00000"/>
                </a:solidFill>
                <a:latin typeface="Arial" pitchFamily="34" charset="0"/>
                <a:cs typeface="Arial" panose="020B0604020202020204" pitchFamily="34" charset="0"/>
              </a:rPr>
              <a:t>Важно!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Решение текстовых задач с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помощью квадратных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уравнений</a:t>
            </a:r>
            <a:endParaRPr lang="ru-RU" sz="2000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900000"/>
            <a:ext cx="7696832" cy="274502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645024"/>
            <a:ext cx="2857500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1784441"/>
              </p:ext>
            </p:extLst>
          </p:nvPr>
        </p:nvGraphicFramePr>
        <p:xfrm>
          <a:off x="108000" y="586636"/>
          <a:ext cx="8928000" cy="3283965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3136232880"/>
                    </a:ext>
                  </a:extLst>
                </a:gridCol>
              </a:tblGrid>
              <a:tr h="39409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РЕШЕНИЕ ЗАДАЧ</a:t>
                      </a: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21387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937005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Примеры</a:t>
                      </a: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Найдите меньший катет прямоугольного треугольника, если известно,</a:t>
                      </a:r>
                      <a:r>
                        <a:rPr lang="ru-RU" sz="18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что он на 14 см короче другого, а гипотенуза равна 26 см.</a:t>
                      </a:r>
                      <a:endParaRPr lang="ru-RU" sz="1800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168291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Камень брошен вертикально вверх с начальной скоростью 50 м/с. Через сколько секунд</a:t>
                      </a:r>
                      <a:r>
                        <a:rPr lang="ru-RU" sz="18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он окажется на высоте 80 м?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  <a:tr h="471789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Иван Иванович положил в банк 100 000 рублей. Сколько процентов годовых начислял ему банк, если через 2 года Иван Иванович получил 121 000?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10858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95300"/>
            <a:ext cx="8953500" cy="58674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251520" y="3159000"/>
            <a:ext cx="8208912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</p:spTree>
    <p:extLst>
      <p:ext uri="{BB962C8B-B14F-4D97-AF65-F5344CB8AC3E}">
        <p14:creationId xmlns:p14="http://schemas.microsoft.com/office/powerpoint/2010/main" val="2221776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32000"/>
            <a:ext cx="8953500" cy="35147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1" y="3861048"/>
            <a:ext cx="1776388" cy="2629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34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0000"/>
            <a:ext cx="8953500" cy="17049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40968"/>
            <a:ext cx="2790825" cy="2133600"/>
          </a:xfrm>
          <a:prstGeom prst="rect">
            <a:avLst/>
          </a:prstGeom>
        </p:spPr>
      </p:pic>
      <p:pic>
        <p:nvPicPr>
          <p:cNvPr id="2" name="Рисунок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504000"/>
            <a:ext cx="8928000" cy="241378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5564</TotalTime>
  <Words>168</Words>
  <Application>Microsoft Office PowerPoint</Application>
  <PresentationFormat>Экран (4:3)</PresentationFormat>
  <Paragraphs>41</Paragraphs>
  <Slides>11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802</cp:revision>
  <dcterms:created xsi:type="dcterms:W3CDTF">2021-10-31T04:25:13Z</dcterms:created>
  <dcterms:modified xsi:type="dcterms:W3CDTF">2024-12-09T00:43:08Z</dcterms:modified>
</cp:coreProperties>
</file>